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7" r:id="rId5"/>
    <p:sldId id="261" r:id="rId6"/>
    <p:sldId id="262" r:id="rId7"/>
    <p:sldId id="263" r:id="rId8"/>
    <p:sldId id="264" r:id="rId9"/>
    <p:sldId id="259" r:id="rId10"/>
    <p:sldId id="266" r:id="rId11"/>
    <p:sldId id="279" r:id="rId12"/>
    <p:sldId id="268" r:id="rId13"/>
    <p:sldId id="269" r:id="rId14"/>
    <p:sldId id="280" r:id="rId15"/>
    <p:sldId id="271" r:id="rId16"/>
    <p:sldId id="281" r:id="rId17"/>
    <p:sldId id="274" r:id="rId18"/>
    <p:sldId id="275" r:id="rId19"/>
    <p:sldId id="276" r:id="rId20"/>
  </p:sldIdLst>
  <p:sldSz cx="18288000" cy="10287000"/>
  <p:notesSz cx="6858000" cy="9144000"/>
  <p:embeddedFontLst>
    <p:embeddedFont>
      <p:font typeface="Helvetica World" panose="020B0604020202020204" charset="-128"/>
      <p:regular r:id="rId22"/>
    </p:embeddedFont>
    <p:embeddedFont>
      <p:font typeface="Helvetica World Bold" panose="020B0604020202020204" charset="-128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Kitsch Display" panose="020B0604020202020204" charset="0"/>
      <p:regular r:id="rId28"/>
    </p:embeddedFont>
    <p:embeddedFont>
      <p:font typeface="Kitsch Display Bold" panose="020B0604020202020204" charset="0"/>
      <p:regular r:id="rId29"/>
    </p:embeddedFont>
    <p:embeddedFont>
      <p:font typeface="Open Sans Bold" panose="020B0604020202020204" charset="0"/>
      <p:regular r:id="rId30"/>
    </p:embeddedFont>
    <p:embeddedFont>
      <p:font typeface="Source Sans Pro" panose="020B0503030403020204" pitchFamily="34" charset="0"/>
      <p:regular r:id="rId31"/>
      <p:bold r:id="rId32"/>
    </p:embeddedFont>
    <p:embeddedFont>
      <p:font typeface="Source Sans Pro Bold" panose="020B0703030403020204" charset="0"/>
      <p:regular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87"/>
    <a:srgbClr val="00AF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999D0-76FC-4E28-82F7-05A1F929B6AF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12E7E-179D-4F41-963E-27DE749D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96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12E7E-179D-4F41-963E-27DE749D98E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13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0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21.sv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12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1.jpeg"/><Relationship Id="rId7" Type="http://schemas.openxmlformats.org/officeDocument/2006/relationships/image" Target="../media/image57.jpeg"/><Relationship Id="rId12" Type="http://schemas.openxmlformats.org/officeDocument/2006/relationships/image" Target="../media/image6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63.jpeg"/><Relationship Id="rId5" Type="http://schemas.openxmlformats.org/officeDocument/2006/relationships/image" Target="../media/image56.jpeg"/><Relationship Id="rId10" Type="http://schemas.openxmlformats.org/officeDocument/2006/relationships/image" Target="../media/image62.jpeg"/><Relationship Id="rId4" Type="http://schemas.openxmlformats.org/officeDocument/2006/relationships/image" Target="../media/image54.jpe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.xlsx"/><Relationship Id="rId13" Type="http://schemas.openxmlformats.org/officeDocument/2006/relationships/image" Target="../media/image72.png"/><Relationship Id="rId3" Type="http://schemas.openxmlformats.org/officeDocument/2006/relationships/image" Target="../media/image1.png"/><Relationship Id="rId7" Type="http://schemas.openxmlformats.org/officeDocument/2006/relationships/image" Target="../media/image68.png"/><Relationship Id="rId12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7.png"/><Relationship Id="rId11" Type="http://schemas.openxmlformats.org/officeDocument/2006/relationships/image" Target="../media/image70.png"/><Relationship Id="rId5" Type="http://schemas.openxmlformats.org/officeDocument/2006/relationships/image" Target="../media/image66.svg"/><Relationship Id="rId10" Type="http://schemas.openxmlformats.org/officeDocument/2006/relationships/image" Target="../media/image69.jpeg"/><Relationship Id="rId4" Type="http://schemas.openxmlformats.org/officeDocument/2006/relationships/image" Target="../media/image20.png"/><Relationship Id="rId9" Type="http://schemas.openxmlformats.org/officeDocument/2006/relationships/image" Target="../media/image65.png"/><Relationship Id="rId1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1.jpeg"/><Relationship Id="rId7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76.png"/><Relationship Id="rId5" Type="http://schemas.openxmlformats.org/officeDocument/2006/relationships/image" Target="../media/image50.png"/><Relationship Id="rId10" Type="http://schemas.openxmlformats.org/officeDocument/2006/relationships/image" Target="../media/image75.jpeg"/><Relationship Id="rId4" Type="http://schemas.openxmlformats.org/officeDocument/2006/relationships/image" Target="../media/image56.jpeg"/><Relationship Id="rId9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0.png"/><Relationship Id="rId7" Type="http://schemas.openxmlformats.org/officeDocument/2006/relationships/image" Target="../media/image7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7.png"/><Relationship Id="rId10" Type="http://schemas.openxmlformats.org/officeDocument/2006/relationships/image" Target="../media/image79.png"/><Relationship Id="rId4" Type="http://schemas.openxmlformats.org/officeDocument/2006/relationships/image" Target="../media/image21.svg"/><Relationship Id="rId9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svg"/><Relationship Id="rId21" Type="http://schemas.openxmlformats.org/officeDocument/2006/relationships/image" Target="../media/image10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4.png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76371"/>
          </a:xfrm>
          <a:custGeom>
            <a:avLst/>
            <a:gdLst/>
            <a:ahLst/>
            <a:cxnLst/>
            <a:rect l="l" t="t" r="r" b="b"/>
            <a:pathLst>
              <a:path w="19953596" h="11223898">
                <a:moveTo>
                  <a:pt x="0" y="0"/>
                </a:moveTo>
                <a:lnTo>
                  <a:pt x="19953596" y="0"/>
                </a:lnTo>
                <a:lnTo>
                  <a:pt x="19953596" y="11223898"/>
                </a:lnTo>
                <a:lnTo>
                  <a:pt x="0" y="112238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9108" b="-922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222122" y="-266700"/>
            <a:ext cx="6081920" cy="11196801"/>
            <a:chOff x="0" y="0"/>
            <a:chExt cx="692549" cy="1274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549" cy="1274980"/>
            </a:xfrm>
            <a:custGeom>
              <a:avLst/>
              <a:gdLst/>
              <a:ahLst/>
              <a:cxnLst/>
              <a:rect l="l" t="t" r="r" b="b"/>
              <a:pathLst>
                <a:path w="692549" h="1274980">
                  <a:moveTo>
                    <a:pt x="29278" y="0"/>
                  </a:moveTo>
                  <a:lnTo>
                    <a:pt x="663271" y="0"/>
                  </a:lnTo>
                  <a:cubicBezTo>
                    <a:pt x="679441" y="0"/>
                    <a:pt x="692549" y="13108"/>
                    <a:pt x="692549" y="29278"/>
                  </a:cubicBezTo>
                  <a:lnTo>
                    <a:pt x="692549" y="1245703"/>
                  </a:lnTo>
                  <a:cubicBezTo>
                    <a:pt x="692549" y="1261872"/>
                    <a:pt x="679441" y="1274980"/>
                    <a:pt x="663271" y="1274980"/>
                  </a:cubicBezTo>
                  <a:lnTo>
                    <a:pt x="29278" y="1274980"/>
                  </a:lnTo>
                  <a:cubicBezTo>
                    <a:pt x="13108" y="1274980"/>
                    <a:pt x="0" y="1261872"/>
                    <a:pt x="0" y="1245703"/>
                  </a:cubicBezTo>
                  <a:lnTo>
                    <a:pt x="0" y="29278"/>
                  </a:lnTo>
                  <a:cubicBezTo>
                    <a:pt x="0" y="13108"/>
                    <a:pt x="13108" y="0"/>
                    <a:pt x="29278" y="0"/>
                  </a:cubicBezTo>
                  <a:close/>
                </a:path>
              </a:pathLst>
            </a:custGeom>
            <a:blipFill>
              <a:blip r:embed="rId3"/>
              <a:stretch>
                <a:fillRect l="-88326" r="-88326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-330060" y="639487"/>
            <a:ext cx="13436460" cy="7591318"/>
            <a:chOff x="0" y="0"/>
            <a:chExt cx="3504601" cy="19993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04601" cy="1999359"/>
            </a:xfrm>
            <a:custGeom>
              <a:avLst/>
              <a:gdLst/>
              <a:ahLst/>
              <a:cxnLst/>
              <a:rect l="l" t="t" r="r" b="b"/>
              <a:pathLst>
                <a:path w="3504601" h="1999359">
                  <a:moveTo>
                    <a:pt x="29672" y="0"/>
                  </a:moveTo>
                  <a:lnTo>
                    <a:pt x="3474929" y="0"/>
                  </a:lnTo>
                  <a:cubicBezTo>
                    <a:pt x="3482798" y="0"/>
                    <a:pt x="3490345" y="3126"/>
                    <a:pt x="3495910" y="8691"/>
                  </a:cubicBezTo>
                  <a:cubicBezTo>
                    <a:pt x="3501475" y="14256"/>
                    <a:pt x="3504601" y="21803"/>
                    <a:pt x="3504601" y="29672"/>
                  </a:cubicBezTo>
                  <a:lnTo>
                    <a:pt x="3504601" y="1969687"/>
                  </a:lnTo>
                  <a:cubicBezTo>
                    <a:pt x="3504601" y="1977556"/>
                    <a:pt x="3501475" y="1985104"/>
                    <a:pt x="3495910" y="1990668"/>
                  </a:cubicBezTo>
                  <a:cubicBezTo>
                    <a:pt x="3490345" y="1996233"/>
                    <a:pt x="3482798" y="1999359"/>
                    <a:pt x="3474929" y="1999359"/>
                  </a:cubicBezTo>
                  <a:lnTo>
                    <a:pt x="29672" y="1999359"/>
                  </a:lnTo>
                  <a:cubicBezTo>
                    <a:pt x="21803" y="1999359"/>
                    <a:pt x="14256" y="1996233"/>
                    <a:pt x="8691" y="1990668"/>
                  </a:cubicBezTo>
                  <a:cubicBezTo>
                    <a:pt x="3126" y="1985104"/>
                    <a:pt x="0" y="1977556"/>
                    <a:pt x="0" y="1969687"/>
                  </a:cubicBezTo>
                  <a:lnTo>
                    <a:pt x="0" y="29672"/>
                  </a:lnTo>
                  <a:cubicBezTo>
                    <a:pt x="0" y="21803"/>
                    <a:pt x="3126" y="14256"/>
                    <a:pt x="8691" y="8691"/>
                  </a:cubicBezTo>
                  <a:cubicBezTo>
                    <a:pt x="14256" y="3126"/>
                    <a:pt x="21803" y="0"/>
                    <a:pt x="29672" y="0"/>
                  </a:cubicBez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504601" cy="2046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81780" y="728667"/>
            <a:ext cx="11124800" cy="7069520"/>
          </a:xfrm>
          <a:custGeom>
            <a:avLst/>
            <a:gdLst/>
            <a:ahLst/>
            <a:cxnLst/>
            <a:rect l="l" t="t" r="r" b="b"/>
            <a:pathLst>
              <a:path w="11124800" h="7069520">
                <a:moveTo>
                  <a:pt x="0" y="0"/>
                </a:moveTo>
                <a:lnTo>
                  <a:pt x="11124799" y="0"/>
                </a:lnTo>
                <a:lnTo>
                  <a:pt x="11124799" y="7069520"/>
                </a:lnTo>
                <a:lnTo>
                  <a:pt x="0" y="7069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553" r="-6802"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0196903" y="8848379"/>
            <a:ext cx="1709677" cy="814428"/>
          </a:xfrm>
          <a:custGeom>
            <a:avLst/>
            <a:gdLst/>
            <a:ahLst/>
            <a:cxnLst/>
            <a:rect l="l" t="t" r="r" b="b"/>
            <a:pathLst>
              <a:path w="1709677" h="814428">
                <a:moveTo>
                  <a:pt x="1709677" y="0"/>
                </a:moveTo>
                <a:lnTo>
                  <a:pt x="0" y="0"/>
                </a:lnTo>
                <a:lnTo>
                  <a:pt x="0" y="814428"/>
                </a:lnTo>
                <a:lnTo>
                  <a:pt x="1709677" y="814428"/>
                </a:lnTo>
                <a:lnTo>
                  <a:pt x="170967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118963" y="8230805"/>
            <a:ext cx="2271479" cy="1915614"/>
          </a:xfrm>
          <a:custGeom>
            <a:avLst/>
            <a:gdLst/>
            <a:ahLst/>
            <a:cxnLst/>
            <a:rect l="l" t="t" r="r" b="b"/>
            <a:pathLst>
              <a:path w="2271479" h="1915614">
                <a:moveTo>
                  <a:pt x="0" y="0"/>
                </a:moveTo>
                <a:lnTo>
                  <a:pt x="2271479" y="0"/>
                </a:lnTo>
                <a:lnTo>
                  <a:pt x="2271479" y="1915614"/>
                </a:lnTo>
                <a:lnTo>
                  <a:pt x="0" y="19156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366269" y="8437324"/>
            <a:ext cx="2192494" cy="1805364"/>
          </a:xfrm>
          <a:custGeom>
            <a:avLst/>
            <a:gdLst/>
            <a:ahLst/>
            <a:cxnLst/>
            <a:rect l="l" t="t" r="r" b="b"/>
            <a:pathLst>
              <a:path w="2192494" h="1805364">
                <a:moveTo>
                  <a:pt x="0" y="0"/>
                </a:moveTo>
                <a:lnTo>
                  <a:pt x="2192494" y="0"/>
                </a:lnTo>
                <a:lnTo>
                  <a:pt x="2192494" y="1805364"/>
                </a:lnTo>
                <a:lnTo>
                  <a:pt x="0" y="18053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409" b="-740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07788" y="8004706"/>
            <a:ext cx="2904640" cy="2391766"/>
          </a:xfrm>
          <a:custGeom>
            <a:avLst/>
            <a:gdLst/>
            <a:ahLst/>
            <a:cxnLst/>
            <a:rect l="l" t="t" r="r" b="b"/>
            <a:pathLst>
              <a:path w="2904640" h="2391766">
                <a:moveTo>
                  <a:pt x="0" y="0"/>
                </a:moveTo>
                <a:lnTo>
                  <a:pt x="2904640" y="0"/>
                </a:lnTo>
                <a:lnTo>
                  <a:pt x="2904640" y="2391766"/>
                </a:lnTo>
                <a:lnTo>
                  <a:pt x="0" y="23917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D3133E65-2751-D7D0-37CF-E948CE91A1D7}"/>
              </a:ext>
            </a:extLst>
          </p:cNvPr>
          <p:cNvSpPr txBox="1"/>
          <p:nvPr/>
        </p:nvSpPr>
        <p:spPr>
          <a:xfrm>
            <a:off x="0" y="7374123"/>
            <a:ext cx="13122442" cy="409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35"/>
              </a:lnSpc>
            </a:pPr>
            <a:r>
              <a:rPr lang="ru-RU" sz="4000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Пара- и Сурдлимпийский урок</a:t>
            </a:r>
            <a:endParaRPr lang="en-US" sz="4000" b="1" dirty="0">
              <a:solidFill>
                <a:srgbClr val="FFFFFF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0675" y="0"/>
            <a:ext cx="18435268" cy="10287000"/>
          </a:xfrm>
          <a:custGeom>
            <a:avLst/>
            <a:gdLst/>
            <a:ahLst/>
            <a:cxnLst/>
            <a:rect l="l" t="t" r="r" b="b"/>
            <a:pathLst>
              <a:path w="19949913" h="11221826">
                <a:moveTo>
                  <a:pt x="0" y="0"/>
                </a:moveTo>
                <a:lnTo>
                  <a:pt x="19949913" y="0"/>
                </a:lnTo>
                <a:lnTo>
                  <a:pt x="19949913" y="11221826"/>
                </a:lnTo>
                <a:lnTo>
                  <a:pt x="0" y="112218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8216" b="-908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546075" y="-36381"/>
            <a:ext cx="15289005" cy="3348223"/>
            <a:chOff x="0" y="0"/>
            <a:chExt cx="4200523" cy="10487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00523" cy="1048790"/>
            </a:xfrm>
            <a:custGeom>
              <a:avLst/>
              <a:gdLst/>
              <a:ahLst/>
              <a:cxnLst/>
              <a:rect l="l" t="t" r="r" b="b"/>
              <a:pathLst>
                <a:path w="4200523" h="1048790">
                  <a:moveTo>
                    <a:pt x="28154" y="0"/>
                  </a:moveTo>
                  <a:lnTo>
                    <a:pt x="4172368" y="0"/>
                  </a:lnTo>
                  <a:cubicBezTo>
                    <a:pt x="4187918" y="0"/>
                    <a:pt x="4200523" y="12605"/>
                    <a:pt x="4200523" y="28154"/>
                  </a:cubicBezTo>
                  <a:lnTo>
                    <a:pt x="4200523" y="1020636"/>
                  </a:lnTo>
                  <a:cubicBezTo>
                    <a:pt x="4200523" y="1028103"/>
                    <a:pt x="4197557" y="1035264"/>
                    <a:pt x="4192276" y="1040544"/>
                  </a:cubicBezTo>
                  <a:cubicBezTo>
                    <a:pt x="4186996" y="1045824"/>
                    <a:pt x="4179835" y="1048790"/>
                    <a:pt x="4172368" y="1048790"/>
                  </a:cubicBezTo>
                  <a:lnTo>
                    <a:pt x="28154" y="1048790"/>
                  </a:lnTo>
                  <a:cubicBezTo>
                    <a:pt x="20687" y="1048790"/>
                    <a:pt x="13526" y="1045824"/>
                    <a:pt x="8246" y="1040544"/>
                  </a:cubicBezTo>
                  <a:cubicBezTo>
                    <a:pt x="2966" y="1035264"/>
                    <a:pt x="0" y="1028103"/>
                    <a:pt x="0" y="1020636"/>
                  </a:cubicBezTo>
                  <a:lnTo>
                    <a:pt x="0" y="28154"/>
                  </a:lnTo>
                  <a:cubicBezTo>
                    <a:pt x="0" y="20687"/>
                    <a:pt x="2966" y="13526"/>
                    <a:pt x="8246" y="8246"/>
                  </a:cubicBezTo>
                  <a:cubicBezTo>
                    <a:pt x="13526" y="2966"/>
                    <a:pt x="20687" y="0"/>
                    <a:pt x="28154" y="0"/>
                  </a:cubicBezTo>
                  <a:close/>
                </a:path>
              </a:pathLst>
            </a:custGeom>
            <a:solidFill>
              <a:srgbClr val="00AF5A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00523" cy="10964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221416" y="157860"/>
            <a:ext cx="2613664" cy="2585152"/>
          </a:xfrm>
          <a:custGeom>
            <a:avLst/>
            <a:gdLst/>
            <a:ahLst/>
            <a:cxnLst/>
            <a:rect l="l" t="t" r="r" b="b"/>
            <a:pathLst>
              <a:path w="2613664" h="2585152">
                <a:moveTo>
                  <a:pt x="0" y="0"/>
                </a:moveTo>
                <a:lnTo>
                  <a:pt x="2613664" y="0"/>
                </a:lnTo>
                <a:lnTo>
                  <a:pt x="2613664" y="2585152"/>
                </a:lnTo>
                <a:lnTo>
                  <a:pt x="0" y="2585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8242188" y="3605398"/>
            <a:ext cx="10437187" cy="2173569"/>
            <a:chOff x="0" y="0"/>
            <a:chExt cx="2831665" cy="5724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31665" cy="572463"/>
            </a:xfrm>
            <a:custGeom>
              <a:avLst/>
              <a:gdLst/>
              <a:ahLst/>
              <a:cxnLst/>
              <a:rect l="l" t="t" r="r" b="b"/>
              <a:pathLst>
                <a:path w="2831665" h="572463">
                  <a:moveTo>
                    <a:pt x="21602" y="0"/>
                  </a:moveTo>
                  <a:lnTo>
                    <a:pt x="2810062" y="0"/>
                  </a:lnTo>
                  <a:cubicBezTo>
                    <a:pt x="2821993" y="0"/>
                    <a:pt x="2831665" y="9672"/>
                    <a:pt x="2831665" y="21602"/>
                  </a:cubicBezTo>
                  <a:lnTo>
                    <a:pt x="2831665" y="550860"/>
                  </a:lnTo>
                  <a:cubicBezTo>
                    <a:pt x="2831665" y="562791"/>
                    <a:pt x="2821993" y="572463"/>
                    <a:pt x="2810062" y="572463"/>
                  </a:cubicBezTo>
                  <a:lnTo>
                    <a:pt x="21602" y="572463"/>
                  </a:lnTo>
                  <a:cubicBezTo>
                    <a:pt x="9672" y="572463"/>
                    <a:pt x="0" y="562791"/>
                    <a:pt x="0" y="550860"/>
                  </a:cubicBezTo>
                  <a:lnTo>
                    <a:pt x="0" y="21602"/>
                  </a:lnTo>
                  <a:cubicBezTo>
                    <a:pt x="0" y="9672"/>
                    <a:pt x="9672" y="0"/>
                    <a:pt x="21602" y="0"/>
                  </a:cubicBez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831665" cy="620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170676" y="3605398"/>
            <a:ext cx="10022404" cy="6681602"/>
          </a:xfrm>
          <a:custGeom>
            <a:avLst/>
            <a:gdLst/>
            <a:ahLst/>
            <a:cxnLst/>
            <a:rect l="l" t="t" r="r" b="b"/>
            <a:pathLst>
              <a:path w="10022404" h="6681602">
                <a:moveTo>
                  <a:pt x="0" y="0"/>
                </a:moveTo>
                <a:lnTo>
                  <a:pt x="10022404" y="0"/>
                </a:lnTo>
                <a:lnTo>
                  <a:pt x="10022404" y="6681602"/>
                </a:lnTo>
                <a:lnTo>
                  <a:pt x="0" y="66816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00749" y="224813"/>
            <a:ext cx="2911637" cy="4629683"/>
          </a:xfrm>
          <a:custGeom>
            <a:avLst/>
            <a:gdLst/>
            <a:ahLst/>
            <a:cxnLst/>
            <a:rect l="l" t="t" r="r" b="b"/>
            <a:pathLst>
              <a:path w="2911637" h="4629683">
                <a:moveTo>
                  <a:pt x="0" y="0"/>
                </a:moveTo>
                <a:lnTo>
                  <a:pt x="2911636" y="0"/>
                </a:lnTo>
                <a:lnTo>
                  <a:pt x="2911636" y="4629684"/>
                </a:lnTo>
                <a:lnTo>
                  <a:pt x="0" y="462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882963" y="3332656"/>
            <a:ext cx="1915648" cy="2240805"/>
          </a:xfrm>
          <a:custGeom>
            <a:avLst/>
            <a:gdLst/>
            <a:ahLst/>
            <a:cxnLst/>
            <a:rect l="l" t="t" r="r" b="b"/>
            <a:pathLst>
              <a:path w="1915648" h="2240805">
                <a:moveTo>
                  <a:pt x="0" y="0"/>
                </a:moveTo>
                <a:lnTo>
                  <a:pt x="1915648" y="0"/>
                </a:lnTo>
                <a:lnTo>
                  <a:pt x="1915648" y="2240804"/>
                </a:lnTo>
                <a:lnTo>
                  <a:pt x="0" y="22408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342149" y="3321714"/>
            <a:ext cx="1682952" cy="2262690"/>
          </a:xfrm>
          <a:custGeom>
            <a:avLst/>
            <a:gdLst/>
            <a:ahLst/>
            <a:cxnLst/>
            <a:rect l="l" t="t" r="r" b="b"/>
            <a:pathLst>
              <a:path w="1682952" h="2262690">
                <a:moveTo>
                  <a:pt x="0" y="0"/>
                </a:moveTo>
                <a:lnTo>
                  <a:pt x="1682952" y="0"/>
                </a:lnTo>
                <a:lnTo>
                  <a:pt x="1682952" y="2262691"/>
                </a:lnTo>
                <a:lnTo>
                  <a:pt x="0" y="22626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9364" r="-52356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647651" y="6578282"/>
            <a:ext cx="3254047" cy="3695700"/>
          </a:xfrm>
          <a:custGeom>
            <a:avLst/>
            <a:gdLst/>
            <a:ahLst/>
            <a:cxnLst/>
            <a:rect l="l" t="t" r="r" b="b"/>
            <a:pathLst>
              <a:path w="2704629" h="4056944">
                <a:moveTo>
                  <a:pt x="0" y="0"/>
                </a:moveTo>
                <a:lnTo>
                  <a:pt x="2704630" y="0"/>
                </a:lnTo>
                <a:lnTo>
                  <a:pt x="2704630" y="4056944"/>
                </a:lnTo>
                <a:lnTo>
                  <a:pt x="0" y="40569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21436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5196314" y="5773496"/>
            <a:ext cx="3612263" cy="4518975"/>
          </a:xfrm>
          <a:custGeom>
            <a:avLst/>
            <a:gdLst/>
            <a:ahLst/>
            <a:cxnLst/>
            <a:rect l="l" t="t" r="r" b="b"/>
            <a:pathLst>
              <a:path w="2775468" h="4163201">
                <a:moveTo>
                  <a:pt x="0" y="0"/>
                </a:moveTo>
                <a:lnTo>
                  <a:pt x="2775468" y="0"/>
                </a:lnTo>
                <a:lnTo>
                  <a:pt x="2775468" y="4163202"/>
                </a:lnTo>
                <a:lnTo>
                  <a:pt x="0" y="41632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11967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568305" y="6428014"/>
            <a:ext cx="4707216" cy="3838303"/>
          </a:xfrm>
          <a:custGeom>
            <a:avLst/>
            <a:gdLst/>
            <a:ahLst/>
            <a:cxnLst/>
            <a:rect l="l" t="t" r="r" b="b"/>
            <a:pathLst>
              <a:path w="3911394" h="5475267">
                <a:moveTo>
                  <a:pt x="0" y="0"/>
                </a:moveTo>
                <a:lnTo>
                  <a:pt x="3911394" y="0"/>
                </a:lnTo>
                <a:lnTo>
                  <a:pt x="3911394" y="5475267"/>
                </a:lnTo>
                <a:lnTo>
                  <a:pt x="0" y="54752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67362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925625" y="234209"/>
            <a:ext cx="13939589" cy="283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86"/>
              </a:lnSpc>
            </a:pPr>
            <a:r>
              <a:rPr lang="en-US" sz="8276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XVI ПАРАЛИМПИЙСКИ</a:t>
            </a:r>
            <a:r>
              <a:rPr lang="ru-RU" sz="8276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Е</a:t>
            </a:r>
            <a:r>
              <a:rPr lang="en-US" sz="8276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ЛЕТНИ</a:t>
            </a:r>
            <a:r>
              <a:rPr lang="ru-RU" sz="8276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Е</a:t>
            </a:r>
            <a:r>
              <a:rPr lang="en-US" sz="8276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ИГР</a:t>
            </a:r>
            <a:r>
              <a:rPr lang="ru-RU" sz="8276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Ы</a:t>
            </a:r>
            <a:r>
              <a:rPr lang="en-US" sz="8276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В ТОКИО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55496" y="6015355"/>
            <a:ext cx="3712867" cy="112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205"/>
              </a:lnSpc>
              <a:buFont typeface="Arial"/>
              <a:buChar char="•"/>
            </a:pP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Впервые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истории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нашего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региона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мы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получили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Паралимпиаде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медали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плаванию</a:t>
            </a:r>
            <a:endParaRPr lang="en-US" sz="2100" dirty="0">
              <a:solidFill>
                <a:srgbClr val="3A6B9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681956" y="3821430"/>
            <a:ext cx="8816853" cy="2215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 XVI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Паралимпийских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летних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играх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Токио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приняли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участие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четыре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спортсмена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Югры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Дмитрий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Душкин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и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Олеся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Байсарина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легкой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атлетике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Анастасия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Гонтарь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плавании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Ольга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Позднышева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дзюдо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817945" y="7742427"/>
            <a:ext cx="3822406" cy="436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АНАСТАСИЯ ГОНТАРЬ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3302"/>
            <a:ext cx="18288000" cy="10400302"/>
          </a:xfrm>
          <a:custGeom>
            <a:avLst/>
            <a:gdLst/>
            <a:ahLst/>
            <a:cxnLst/>
            <a:rect l="l" t="t" r="r" b="b"/>
            <a:pathLst>
              <a:path w="20016949" h="11259534">
                <a:moveTo>
                  <a:pt x="0" y="0"/>
                </a:moveTo>
                <a:lnTo>
                  <a:pt x="20016950" y="0"/>
                </a:lnTo>
                <a:lnTo>
                  <a:pt x="20016950" y="11259534"/>
                </a:lnTo>
                <a:lnTo>
                  <a:pt x="0" y="112595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81000" y="-301253"/>
            <a:ext cx="11930400" cy="2083136"/>
            <a:chOff x="0" y="0"/>
            <a:chExt cx="3228320" cy="5486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28320" cy="548645"/>
            </a:xfrm>
            <a:custGeom>
              <a:avLst/>
              <a:gdLst/>
              <a:ahLst/>
              <a:cxnLst/>
              <a:rect l="l" t="t" r="r" b="b"/>
              <a:pathLst>
                <a:path w="3228320" h="548645">
                  <a:moveTo>
                    <a:pt x="18948" y="0"/>
                  </a:moveTo>
                  <a:lnTo>
                    <a:pt x="3209372" y="0"/>
                  </a:lnTo>
                  <a:cubicBezTo>
                    <a:pt x="3214397" y="0"/>
                    <a:pt x="3219216" y="1996"/>
                    <a:pt x="3222770" y="5550"/>
                  </a:cubicBezTo>
                  <a:cubicBezTo>
                    <a:pt x="3226323" y="9103"/>
                    <a:pt x="3228320" y="13923"/>
                    <a:pt x="3228320" y="18948"/>
                  </a:cubicBezTo>
                  <a:lnTo>
                    <a:pt x="3228320" y="529697"/>
                  </a:lnTo>
                  <a:cubicBezTo>
                    <a:pt x="3228320" y="534722"/>
                    <a:pt x="3226323" y="539541"/>
                    <a:pt x="3222770" y="543095"/>
                  </a:cubicBezTo>
                  <a:cubicBezTo>
                    <a:pt x="3219216" y="546648"/>
                    <a:pt x="3214397" y="548645"/>
                    <a:pt x="3209372" y="548645"/>
                  </a:cubicBezTo>
                  <a:lnTo>
                    <a:pt x="18948" y="548645"/>
                  </a:lnTo>
                  <a:cubicBezTo>
                    <a:pt x="13923" y="548645"/>
                    <a:pt x="9103" y="546648"/>
                    <a:pt x="5550" y="543095"/>
                  </a:cubicBezTo>
                  <a:cubicBezTo>
                    <a:pt x="1996" y="539541"/>
                    <a:pt x="0" y="534722"/>
                    <a:pt x="0" y="529697"/>
                  </a:cubicBezTo>
                  <a:lnTo>
                    <a:pt x="0" y="18948"/>
                  </a:lnTo>
                  <a:cubicBezTo>
                    <a:pt x="0" y="13923"/>
                    <a:pt x="1996" y="9103"/>
                    <a:pt x="5550" y="5550"/>
                  </a:cubicBezTo>
                  <a:cubicBezTo>
                    <a:pt x="9103" y="1996"/>
                    <a:pt x="13923" y="0"/>
                    <a:pt x="18948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28320" cy="596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73813" y="1495522"/>
            <a:ext cx="5781415" cy="7310369"/>
            <a:chOff x="0" y="0"/>
            <a:chExt cx="1522677" cy="192536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22677" cy="1925365"/>
            </a:xfrm>
            <a:custGeom>
              <a:avLst/>
              <a:gdLst/>
              <a:ahLst/>
              <a:cxnLst/>
              <a:rect l="l" t="t" r="r" b="b"/>
              <a:pathLst>
                <a:path w="1522677" h="1925365">
                  <a:moveTo>
                    <a:pt x="45530" y="0"/>
                  </a:moveTo>
                  <a:lnTo>
                    <a:pt x="1477148" y="0"/>
                  </a:lnTo>
                  <a:cubicBezTo>
                    <a:pt x="1489223" y="0"/>
                    <a:pt x="1500804" y="4797"/>
                    <a:pt x="1509342" y="13335"/>
                  </a:cubicBezTo>
                  <a:cubicBezTo>
                    <a:pt x="1517881" y="21874"/>
                    <a:pt x="1522677" y="33454"/>
                    <a:pt x="1522677" y="45530"/>
                  </a:cubicBezTo>
                  <a:lnTo>
                    <a:pt x="1522677" y="1879835"/>
                  </a:lnTo>
                  <a:cubicBezTo>
                    <a:pt x="1522677" y="1891910"/>
                    <a:pt x="1517881" y="1903491"/>
                    <a:pt x="1509342" y="1912029"/>
                  </a:cubicBezTo>
                  <a:cubicBezTo>
                    <a:pt x="1500804" y="1920568"/>
                    <a:pt x="1489223" y="1925365"/>
                    <a:pt x="1477148" y="1925365"/>
                  </a:cubicBezTo>
                  <a:lnTo>
                    <a:pt x="45530" y="1925365"/>
                  </a:lnTo>
                  <a:cubicBezTo>
                    <a:pt x="33454" y="1925365"/>
                    <a:pt x="21874" y="1920568"/>
                    <a:pt x="13335" y="1912029"/>
                  </a:cubicBezTo>
                  <a:cubicBezTo>
                    <a:pt x="4797" y="1903491"/>
                    <a:pt x="0" y="1891910"/>
                    <a:pt x="0" y="1879835"/>
                  </a:cubicBezTo>
                  <a:lnTo>
                    <a:pt x="0" y="45530"/>
                  </a:lnTo>
                  <a:cubicBezTo>
                    <a:pt x="0" y="33454"/>
                    <a:pt x="4797" y="21874"/>
                    <a:pt x="13335" y="13335"/>
                  </a:cubicBezTo>
                  <a:cubicBezTo>
                    <a:pt x="21874" y="4797"/>
                    <a:pt x="33454" y="0"/>
                    <a:pt x="45530" y="0"/>
                  </a:cubicBez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522677" cy="1972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05832" y="1428137"/>
            <a:ext cx="4097862" cy="3005579"/>
            <a:chOff x="0" y="0"/>
            <a:chExt cx="1108187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08187" cy="812800"/>
            </a:xfrm>
            <a:custGeom>
              <a:avLst/>
              <a:gdLst/>
              <a:ahLst/>
              <a:cxnLst/>
              <a:rect l="l" t="t" r="r" b="b"/>
              <a:pathLst>
                <a:path w="1108187" h="812800">
                  <a:moveTo>
                    <a:pt x="41564" y="0"/>
                  </a:moveTo>
                  <a:lnTo>
                    <a:pt x="1066623" y="0"/>
                  </a:lnTo>
                  <a:cubicBezTo>
                    <a:pt x="1089578" y="0"/>
                    <a:pt x="1108187" y="18609"/>
                    <a:pt x="1108187" y="41564"/>
                  </a:cubicBezTo>
                  <a:lnTo>
                    <a:pt x="1108187" y="771236"/>
                  </a:lnTo>
                  <a:cubicBezTo>
                    <a:pt x="1108187" y="782260"/>
                    <a:pt x="1103808" y="792832"/>
                    <a:pt x="1096013" y="800626"/>
                  </a:cubicBezTo>
                  <a:cubicBezTo>
                    <a:pt x="1088218" y="808421"/>
                    <a:pt x="1077646" y="812800"/>
                    <a:pt x="1066623" y="812800"/>
                  </a:cubicBezTo>
                  <a:lnTo>
                    <a:pt x="41564" y="812800"/>
                  </a:lnTo>
                  <a:cubicBezTo>
                    <a:pt x="18609" y="812800"/>
                    <a:pt x="0" y="794191"/>
                    <a:pt x="0" y="771236"/>
                  </a:cubicBezTo>
                  <a:lnTo>
                    <a:pt x="0" y="41564"/>
                  </a:lnTo>
                  <a:cubicBezTo>
                    <a:pt x="0" y="18609"/>
                    <a:pt x="18609" y="0"/>
                    <a:pt x="41564" y="0"/>
                  </a:cubicBezTo>
                  <a:close/>
                </a:path>
              </a:pathLst>
            </a:custGeom>
            <a:blipFill>
              <a:blip r:embed="rId3"/>
              <a:stretch>
                <a:fillRect l="-5108" r="-5108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2487215" y="1949955"/>
            <a:ext cx="4479174" cy="4877928"/>
          </a:xfrm>
          <a:custGeom>
            <a:avLst/>
            <a:gdLst/>
            <a:ahLst/>
            <a:cxnLst/>
            <a:rect l="l" t="t" r="r" b="b"/>
            <a:pathLst>
              <a:path w="4479174" h="4877928">
                <a:moveTo>
                  <a:pt x="0" y="0"/>
                </a:moveTo>
                <a:lnTo>
                  <a:pt x="4479174" y="0"/>
                </a:lnTo>
                <a:lnTo>
                  <a:pt x="4479174" y="4877928"/>
                </a:lnTo>
                <a:lnTo>
                  <a:pt x="0" y="48779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7151" r="-46452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564951" y="5074082"/>
            <a:ext cx="2334406" cy="3507603"/>
          </a:xfrm>
          <a:custGeom>
            <a:avLst/>
            <a:gdLst/>
            <a:ahLst/>
            <a:cxnLst/>
            <a:rect l="l" t="t" r="r" b="b"/>
            <a:pathLst>
              <a:path w="2334406" h="3507603">
                <a:moveTo>
                  <a:pt x="0" y="0"/>
                </a:moveTo>
                <a:lnTo>
                  <a:pt x="2334405" y="0"/>
                </a:lnTo>
                <a:lnTo>
                  <a:pt x="2334405" y="3507603"/>
                </a:lnTo>
                <a:lnTo>
                  <a:pt x="0" y="35076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373813" y="4397092"/>
            <a:ext cx="5781415" cy="753615"/>
          </a:xfrm>
          <a:custGeom>
            <a:avLst/>
            <a:gdLst/>
            <a:ahLst/>
            <a:cxnLst/>
            <a:rect l="l" t="t" r="r" b="b"/>
            <a:pathLst>
              <a:path w="5781415" h="753615">
                <a:moveTo>
                  <a:pt x="0" y="0"/>
                </a:moveTo>
                <a:lnTo>
                  <a:pt x="5781415" y="0"/>
                </a:lnTo>
                <a:lnTo>
                  <a:pt x="5781415" y="753615"/>
                </a:lnTo>
                <a:lnTo>
                  <a:pt x="0" y="7536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835288" r="-116739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93446" y="6821607"/>
            <a:ext cx="9388808" cy="2595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6114" lvl="1" indent="-318057" algn="l">
              <a:lnSpc>
                <a:spcPts val="4124"/>
              </a:lnSpc>
              <a:buFont typeface="Arial"/>
              <a:buChar char="•"/>
            </a:pP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За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победу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соревнованиях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боролись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4573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спортсмена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из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171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страны</a:t>
            </a:r>
            <a:endParaRPr lang="en-US" sz="2946" dirty="0">
              <a:solidFill>
                <a:srgbClr val="3A6B9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36114" lvl="1" indent="-318057" algn="l">
              <a:lnSpc>
                <a:spcPts val="4124"/>
              </a:lnSpc>
              <a:buFont typeface="Arial"/>
              <a:buChar char="•"/>
            </a:pP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Российская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команда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была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представлена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ограниченном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составе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и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только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пяти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дисциплинах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из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22,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включённых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программу</a:t>
            </a:r>
            <a:r>
              <a:rPr lang="en-US" sz="2946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946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соревнований</a:t>
            </a:r>
            <a:endParaRPr lang="en-US" sz="2946" dirty="0">
              <a:solidFill>
                <a:srgbClr val="3A6B9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31660" y="246441"/>
            <a:ext cx="9312379" cy="1181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7"/>
              </a:lnSpc>
            </a:pPr>
            <a:r>
              <a:rPr lang="en-US" sz="3162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XVII ЛЕТНИЕ ПАРАЛИМПИЙСКИЕ ИГРЫ </a:t>
            </a:r>
          </a:p>
          <a:p>
            <a:pPr algn="l">
              <a:lnSpc>
                <a:spcPts val="4427"/>
              </a:lnSpc>
            </a:pPr>
            <a:r>
              <a:rPr lang="en-US" sz="3162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В ПАРИЖЕ (ФРАНЦИЯ)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899356" y="1902330"/>
            <a:ext cx="4957571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2523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НИКИТА ДУБЕНЧУК УСПЕШНО ВЫСТУПИЛ В ТОЛКАНИИ ЯДРА, ЗАНЯВ ЧЕТВЕРТОЕ МЕСТО</a:t>
            </a:r>
          </a:p>
          <a:p>
            <a:pPr algn="l">
              <a:lnSpc>
                <a:spcPts val="2212"/>
              </a:lnSpc>
            </a:pPr>
            <a:endParaRPr lang="en-US" sz="2523" b="1" dirty="0">
              <a:solidFill>
                <a:srgbClr val="FFFFFF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017988" y="5405064"/>
            <a:ext cx="4838940" cy="3052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85"/>
              </a:lnSpc>
            </a:pPr>
            <a:r>
              <a:rPr lang="en-US" sz="2561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ЕКАТЕРИНА ВЕТОХИНА ВЫСТУПИЛА В МЕТАНИИ ДИСКА И ТОЛКАНИИ ЯДРА, В ОБЕИХ ДИСЦИПЛИНАХ ЛЕГКОАТЛЕТКА ИЗ ЮГРЫ ЗАНЯЛА 10 МЕСТО.</a:t>
            </a:r>
          </a:p>
          <a:p>
            <a:pPr algn="l">
              <a:lnSpc>
                <a:spcPts val="2185"/>
              </a:lnSpc>
            </a:pPr>
            <a:endParaRPr lang="en-US" sz="2561" b="1" dirty="0">
              <a:solidFill>
                <a:srgbClr val="FFFFFF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840" b="-1084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53435" y="4899590"/>
            <a:ext cx="13391091" cy="5066952"/>
            <a:chOff x="0" y="0"/>
            <a:chExt cx="3526872" cy="13345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26872" cy="1334506"/>
            </a:xfrm>
            <a:custGeom>
              <a:avLst/>
              <a:gdLst/>
              <a:ahLst/>
              <a:cxnLst/>
              <a:rect l="l" t="t" r="r" b="b"/>
              <a:pathLst>
                <a:path w="3526872" h="1334506">
                  <a:moveTo>
                    <a:pt x="29485" y="0"/>
                  </a:moveTo>
                  <a:lnTo>
                    <a:pt x="3497387" y="0"/>
                  </a:lnTo>
                  <a:cubicBezTo>
                    <a:pt x="3505206" y="0"/>
                    <a:pt x="3512706" y="3106"/>
                    <a:pt x="3518236" y="8636"/>
                  </a:cubicBezTo>
                  <a:cubicBezTo>
                    <a:pt x="3523765" y="14166"/>
                    <a:pt x="3526872" y="21665"/>
                    <a:pt x="3526872" y="29485"/>
                  </a:cubicBezTo>
                  <a:lnTo>
                    <a:pt x="3526872" y="1305021"/>
                  </a:lnTo>
                  <a:cubicBezTo>
                    <a:pt x="3526872" y="1321305"/>
                    <a:pt x="3513671" y="1334506"/>
                    <a:pt x="3497387" y="1334506"/>
                  </a:cubicBezTo>
                  <a:lnTo>
                    <a:pt x="29485" y="1334506"/>
                  </a:lnTo>
                  <a:cubicBezTo>
                    <a:pt x="21665" y="1334506"/>
                    <a:pt x="14166" y="1331399"/>
                    <a:pt x="8636" y="1325870"/>
                  </a:cubicBezTo>
                  <a:cubicBezTo>
                    <a:pt x="3106" y="1320340"/>
                    <a:pt x="0" y="1312841"/>
                    <a:pt x="0" y="1305021"/>
                  </a:cubicBezTo>
                  <a:lnTo>
                    <a:pt x="0" y="29485"/>
                  </a:lnTo>
                  <a:cubicBezTo>
                    <a:pt x="0" y="21665"/>
                    <a:pt x="3106" y="14166"/>
                    <a:pt x="8636" y="8636"/>
                  </a:cubicBezTo>
                  <a:cubicBezTo>
                    <a:pt x="14166" y="3106"/>
                    <a:pt x="21665" y="0"/>
                    <a:pt x="29485" y="0"/>
                  </a:cubicBez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526872" cy="13821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453435" y="1286531"/>
            <a:ext cx="13391091" cy="2907454"/>
            <a:chOff x="0" y="0"/>
            <a:chExt cx="3526872" cy="7657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526872" cy="765749"/>
            </a:xfrm>
            <a:custGeom>
              <a:avLst/>
              <a:gdLst/>
              <a:ahLst/>
              <a:cxnLst/>
              <a:rect l="l" t="t" r="r" b="b"/>
              <a:pathLst>
                <a:path w="3526872" h="765749">
                  <a:moveTo>
                    <a:pt x="29485" y="0"/>
                  </a:moveTo>
                  <a:lnTo>
                    <a:pt x="3497387" y="0"/>
                  </a:lnTo>
                  <a:cubicBezTo>
                    <a:pt x="3505206" y="0"/>
                    <a:pt x="3512706" y="3106"/>
                    <a:pt x="3518236" y="8636"/>
                  </a:cubicBezTo>
                  <a:cubicBezTo>
                    <a:pt x="3523765" y="14166"/>
                    <a:pt x="3526872" y="21665"/>
                    <a:pt x="3526872" y="29485"/>
                  </a:cubicBezTo>
                  <a:lnTo>
                    <a:pt x="3526872" y="736264"/>
                  </a:lnTo>
                  <a:cubicBezTo>
                    <a:pt x="3526872" y="744084"/>
                    <a:pt x="3523765" y="751584"/>
                    <a:pt x="3518236" y="757113"/>
                  </a:cubicBezTo>
                  <a:cubicBezTo>
                    <a:pt x="3512706" y="762643"/>
                    <a:pt x="3505206" y="765749"/>
                    <a:pt x="3497387" y="765749"/>
                  </a:cubicBezTo>
                  <a:lnTo>
                    <a:pt x="29485" y="765749"/>
                  </a:lnTo>
                  <a:cubicBezTo>
                    <a:pt x="13201" y="765749"/>
                    <a:pt x="0" y="752548"/>
                    <a:pt x="0" y="736264"/>
                  </a:cubicBezTo>
                  <a:lnTo>
                    <a:pt x="0" y="29485"/>
                  </a:lnTo>
                  <a:cubicBezTo>
                    <a:pt x="0" y="21665"/>
                    <a:pt x="3106" y="14166"/>
                    <a:pt x="8636" y="8636"/>
                  </a:cubicBezTo>
                  <a:cubicBezTo>
                    <a:pt x="14166" y="3106"/>
                    <a:pt x="21665" y="0"/>
                    <a:pt x="29485" y="0"/>
                  </a:cubicBez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526872" cy="8133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872830" y="1628662"/>
            <a:ext cx="1356035" cy="1808047"/>
          </a:xfrm>
          <a:custGeom>
            <a:avLst/>
            <a:gdLst/>
            <a:ahLst/>
            <a:cxnLst/>
            <a:rect l="l" t="t" r="r" b="b"/>
            <a:pathLst>
              <a:path w="1356035" h="1808047">
                <a:moveTo>
                  <a:pt x="0" y="0"/>
                </a:moveTo>
                <a:lnTo>
                  <a:pt x="1356036" y="0"/>
                </a:lnTo>
                <a:lnTo>
                  <a:pt x="1356036" y="1808047"/>
                </a:lnTo>
                <a:lnTo>
                  <a:pt x="0" y="18080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692747" y="1628662"/>
            <a:ext cx="3840161" cy="2448103"/>
          </a:xfrm>
          <a:custGeom>
            <a:avLst/>
            <a:gdLst/>
            <a:ahLst/>
            <a:cxnLst/>
            <a:rect l="l" t="t" r="r" b="b"/>
            <a:pathLst>
              <a:path w="3840161" h="2448103">
                <a:moveTo>
                  <a:pt x="0" y="0"/>
                </a:moveTo>
                <a:lnTo>
                  <a:pt x="3840161" y="0"/>
                </a:lnTo>
                <a:lnTo>
                  <a:pt x="3840161" y="2448103"/>
                </a:lnTo>
                <a:lnTo>
                  <a:pt x="0" y="24481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221539" y="5545894"/>
            <a:ext cx="3149998" cy="3281134"/>
          </a:xfrm>
          <a:custGeom>
            <a:avLst/>
            <a:gdLst/>
            <a:ahLst/>
            <a:cxnLst/>
            <a:rect l="l" t="t" r="r" b="b"/>
            <a:pathLst>
              <a:path w="3149998" h="3281134">
                <a:moveTo>
                  <a:pt x="0" y="0"/>
                </a:moveTo>
                <a:lnTo>
                  <a:pt x="3149998" y="0"/>
                </a:lnTo>
                <a:lnTo>
                  <a:pt x="3149998" y="3281134"/>
                </a:lnTo>
                <a:lnTo>
                  <a:pt x="0" y="32811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234983" y="5006296"/>
            <a:ext cx="1356035" cy="1691176"/>
          </a:xfrm>
          <a:custGeom>
            <a:avLst/>
            <a:gdLst/>
            <a:ahLst/>
            <a:cxnLst/>
            <a:rect l="l" t="t" r="r" b="b"/>
            <a:pathLst>
              <a:path w="1356035" h="1691176">
                <a:moveTo>
                  <a:pt x="0" y="0"/>
                </a:moveTo>
                <a:lnTo>
                  <a:pt x="1356035" y="0"/>
                </a:lnTo>
                <a:lnTo>
                  <a:pt x="1356035" y="1691176"/>
                </a:lnTo>
                <a:lnTo>
                  <a:pt x="0" y="16911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32" r="-1032" b="-9118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72830" y="5006296"/>
            <a:ext cx="1356035" cy="1699621"/>
          </a:xfrm>
          <a:custGeom>
            <a:avLst/>
            <a:gdLst/>
            <a:ahLst/>
            <a:cxnLst/>
            <a:rect l="l" t="t" r="r" b="b"/>
            <a:pathLst>
              <a:path w="1356035" h="1699621">
                <a:moveTo>
                  <a:pt x="0" y="0"/>
                </a:moveTo>
                <a:lnTo>
                  <a:pt x="1356036" y="0"/>
                </a:lnTo>
                <a:lnTo>
                  <a:pt x="1356036" y="1699621"/>
                </a:lnTo>
                <a:lnTo>
                  <a:pt x="0" y="16996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2385" t="-28012" r="-52964" b="-141678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169520" y="3815347"/>
            <a:ext cx="18809007" cy="998518"/>
          </a:xfrm>
          <a:custGeom>
            <a:avLst/>
            <a:gdLst/>
            <a:ahLst/>
            <a:cxnLst/>
            <a:rect l="l" t="t" r="r" b="b"/>
            <a:pathLst>
              <a:path w="18809007" h="998518">
                <a:moveTo>
                  <a:pt x="0" y="0"/>
                </a:moveTo>
                <a:lnTo>
                  <a:pt x="18809007" y="0"/>
                </a:lnTo>
                <a:lnTo>
                  <a:pt x="18809007" y="998518"/>
                </a:lnTo>
                <a:lnTo>
                  <a:pt x="0" y="9985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934524" b="-25052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7561965" y="5017581"/>
            <a:ext cx="1356035" cy="1688336"/>
          </a:xfrm>
          <a:custGeom>
            <a:avLst/>
            <a:gdLst/>
            <a:ahLst/>
            <a:cxnLst/>
            <a:rect l="l" t="t" r="r" b="b"/>
            <a:pathLst>
              <a:path w="1356035" h="1688336">
                <a:moveTo>
                  <a:pt x="0" y="0"/>
                </a:moveTo>
                <a:lnTo>
                  <a:pt x="1356035" y="0"/>
                </a:lnTo>
                <a:lnTo>
                  <a:pt x="1356035" y="1688336"/>
                </a:lnTo>
                <a:lnTo>
                  <a:pt x="0" y="16883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7904" t="-737" r="-54083" b="-117480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871196" y="7444428"/>
            <a:ext cx="1356035" cy="1832419"/>
          </a:xfrm>
          <a:custGeom>
            <a:avLst/>
            <a:gdLst/>
            <a:ahLst/>
            <a:cxnLst/>
            <a:rect l="l" t="t" r="r" b="b"/>
            <a:pathLst>
              <a:path w="1356035" h="1832419">
                <a:moveTo>
                  <a:pt x="0" y="0"/>
                </a:moveTo>
                <a:lnTo>
                  <a:pt x="1356035" y="0"/>
                </a:lnTo>
                <a:lnTo>
                  <a:pt x="1356035" y="1832419"/>
                </a:lnTo>
                <a:lnTo>
                  <a:pt x="0" y="18324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5453" t="-29591" r="-48688" b="-1081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634318" y="5212924"/>
            <a:ext cx="820444" cy="1286366"/>
          </a:xfrm>
          <a:custGeom>
            <a:avLst/>
            <a:gdLst/>
            <a:ahLst/>
            <a:cxnLst/>
            <a:rect l="l" t="t" r="r" b="b"/>
            <a:pathLst>
              <a:path w="820444" h="1286366">
                <a:moveTo>
                  <a:pt x="0" y="0"/>
                </a:moveTo>
                <a:lnTo>
                  <a:pt x="820445" y="0"/>
                </a:lnTo>
                <a:lnTo>
                  <a:pt x="820445" y="1286365"/>
                </a:lnTo>
                <a:lnTo>
                  <a:pt x="0" y="12863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10442" t="-19813" r="-110895" b="-1673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652795" y="7872443"/>
            <a:ext cx="783492" cy="1385857"/>
          </a:xfrm>
          <a:custGeom>
            <a:avLst/>
            <a:gdLst/>
            <a:ahLst/>
            <a:cxnLst/>
            <a:rect l="l" t="t" r="r" b="b"/>
            <a:pathLst>
              <a:path w="783492" h="1385857">
                <a:moveTo>
                  <a:pt x="0" y="0"/>
                </a:moveTo>
                <a:lnTo>
                  <a:pt x="783491" y="0"/>
                </a:lnTo>
                <a:lnTo>
                  <a:pt x="783491" y="1385857"/>
                </a:lnTo>
                <a:lnTo>
                  <a:pt x="0" y="138585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5256" t="-17940" r="-212993" b="-5698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744924" y="4585563"/>
            <a:ext cx="27309" cy="5461821"/>
          </a:xfrm>
          <a:custGeom>
            <a:avLst/>
            <a:gdLst/>
            <a:ahLst/>
            <a:cxnLst/>
            <a:rect l="l" t="t" r="r" b="b"/>
            <a:pathLst>
              <a:path w="27309" h="5461821">
                <a:moveTo>
                  <a:pt x="0" y="0"/>
                </a:moveTo>
                <a:lnTo>
                  <a:pt x="27309" y="0"/>
                </a:lnTo>
                <a:lnTo>
                  <a:pt x="27309" y="5461821"/>
                </a:lnTo>
                <a:lnTo>
                  <a:pt x="0" y="546182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571760" y="470603"/>
            <a:ext cx="11655472" cy="815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95"/>
              </a:lnSpc>
            </a:pPr>
            <a:r>
              <a:rPr lang="en-US" sz="6982">
                <a:solidFill>
                  <a:srgbClr val="003587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СУРДЛИМПИЙСКИЕ ИГРЫ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34983" y="6728017"/>
            <a:ext cx="1590368" cy="517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94"/>
              </a:lnSpc>
            </a:pPr>
            <a:r>
              <a:rPr lang="en-US" sz="224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Георгий Плешкевич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080208" y="6764147"/>
            <a:ext cx="941279" cy="552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7"/>
              </a:lnSpc>
            </a:pPr>
            <a:r>
              <a:rPr lang="en-US" sz="2334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Павел Фатин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561965" y="6718492"/>
            <a:ext cx="1625393" cy="534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83"/>
              </a:lnSpc>
            </a:pPr>
            <a:r>
              <a:rPr lang="en-US" sz="229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Владимир</a:t>
            </a:r>
          </a:p>
          <a:p>
            <a:pPr algn="l">
              <a:lnSpc>
                <a:spcPts val="2083"/>
              </a:lnSpc>
            </a:pPr>
            <a:r>
              <a:rPr lang="en-US" sz="229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Шмыгин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872830" y="9343522"/>
            <a:ext cx="1691963" cy="565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1"/>
              </a:lnSpc>
            </a:pPr>
            <a:r>
              <a:rPr lang="en-US" sz="2383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Максим</a:t>
            </a:r>
          </a:p>
          <a:p>
            <a:pPr algn="l">
              <a:lnSpc>
                <a:spcPts val="2121"/>
              </a:lnSpc>
            </a:pPr>
            <a:r>
              <a:rPr lang="en-US" sz="2383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Бган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17802" y="5469694"/>
            <a:ext cx="2916516" cy="69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2"/>
              </a:lnSpc>
            </a:pPr>
            <a:r>
              <a:rPr lang="en-US" sz="4109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ВОЛЕЙБОЛ: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17802" y="7525803"/>
            <a:ext cx="2996322" cy="142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2"/>
              </a:lnSpc>
            </a:pPr>
            <a:r>
              <a:rPr lang="en-US" sz="4109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ЛЕГКАЯ АТЛЕТИКА: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872830" y="3594493"/>
            <a:ext cx="1590368" cy="517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94"/>
              </a:lnSpc>
            </a:pPr>
            <a:r>
              <a:rPr lang="en-US" sz="224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Георгий Плешкевич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738366" y="2353845"/>
            <a:ext cx="2916516" cy="69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2"/>
              </a:lnSpc>
            </a:pPr>
            <a:r>
              <a:rPr lang="en-US" sz="4109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ВОЛЕЙБОЛ:</a:t>
            </a:r>
          </a:p>
        </p:txBody>
      </p:sp>
      <p:sp>
        <p:nvSpPr>
          <p:cNvPr id="29" name="Freeform 29"/>
          <p:cNvSpPr/>
          <p:nvPr/>
        </p:nvSpPr>
        <p:spPr>
          <a:xfrm rot="5400000">
            <a:off x="10193090" y="4585563"/>
            <a:ext cx="27309" cy="5461821"/>
          </a:xfrm>
          <a:custGeom>
            <a:avLst/>
            <a:gdLst/>
            <a:ahLst/>
            <a:cxnLst/>
            <a:rect l="l" t="t" r="r" b="b"/>
            <a:pathLst>
              <a:path w="27309" h="5461821">
                <a:moveTo>
                  <a:pt x="0" y="0"/>
                </a:moveTo>
                <a:lnTo>
                  <a:pt x="27310" y="0"/>
                </a:lnTo>
                <a:lnTo>
                  <a:pt x="27310" y="5461821"/>
                </a:lnTo>
                <a:lnTo>
                  <a:pt x="0" y="546182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5400000">
            <a:off x="4731269" y="4585563"/>
            <a:ext cx="27309" cy="5461821"/>
          </a:xfrm>
          <a:custGeom>
            <a:avLst/>
            <a:gdLst/>
            <a:ahLst/>
            <a:cxnLst/>
            <a:rect l="l" t="t" r="r" b="b"/>
            <a:pathLst>
              <a:path w="27309" h="5461821">
                <a:moveTo>
                  <a:pt x="0" y="0"/>
                </a:moveTo>
                <a:lnTo>
                  <a:pt x="27309" y="0"/>
                </a:lnTo>
                <a:lnTo>
                  <a:pt x="27309" y="5461821"/>
                </a:lnTo>
                <a:lnTo>
                  <a:pt x="0" y="546182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5400000">
            <a:off x="-730552" y="4585563"/>
            <a:ext cx="27309" cy="5461821"/>
          </a:xfrm>
          <a:custGeom>
            <a:avLst/>
            <a:gdLst/>
            <a:ahLst/>
            <a:cxnLst/>
            <a:rect l="l" t="t" r="r" b="b"/>
            <a:pathLst>
              <a:path w="27309" h="5461821">
                <a:moveTo>
                  <a:pt x="0" y="0"/>
                </a:moveTo>
                <a:lnTo>
                  <a:pt x="27309" y="0"/>
                </a:lnTo>
                <a:lnTo>
                  <a:pt x="27309" y="5461821"/>
                </a:lnTo>
                <a:lnTo>
                  <a:pt x="0" y="546182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840" b="-1084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39073" y="2160510"/>
            <a:ext cx="13230181" cy="6909903"/>
            <a:chOff x="0" y="0"/>
            <a:chExt cx="3484492" cy="18198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84492" cy="1819892"/>
            </a:xfrm>
            <a:custGeom>
              <a:avLst/>
              <a:gdLst/>
              <a:ahLst/>
              <a:cxnLst/>
              <a:rect l="l" t="t" r="r" b="b"/>
              <a:pathLst>
                <a:path w="3484492" h="1819892">
                  <a:moveTo>
                    <a:pt x="29844" y="0"/>
                  </a:moveTo>
                  <a:lnTo>
                    <a:pt x="3454648" y="0"/>
                  </a:lnTo>
                  <a:cubicBezTo>
                    <a:pt x="3471130" y="0"/>
                    <a:pt x="3484492" y="13361"/>
                    <a:pt x="3484492" y="29844"/>
                  </a:cubicBezTo>
                  <a:lnTo>
                    <a:pt x="3484492" y="1790048"/>
                  </a:lnTo>
                  <a:cubicBezTo>
                    <a:pt x="3484492" y="1806530"/>
                    <a:pt x="3471130" y="1819892"/>
                    <a:pt x="3454648" y="1819892"/>
                  </a:cubicBezTo>
                  <a:lnTo>
                    <a:pt x="29844" y="1819892"/>
                  </a:lnTo>
                  <a:cubicBezTo>
                    <a:pt x="13361" y="1819892"/>
                    <a:pt x="0" y="1806530"/>
                    <a:pt x="0" y="1790048"/>
                  </a:cubicBezTo>
                  <a:lnTo>
                    <a:pt x="0" y="29844"/>
                  </a:lnTo>
                  <a:cubicBezTo>
                    <a:pt x="0" y="13361"/>
                    <a:pt x="13361" y="0"/>
                    <a:pt x="29844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484492" cy="1867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601309" y="3046667"/>
            <a:ext cx="1276597" cy="1687897"/>
          </a:xfrm>
          <a:custGeom>
            <a:avLst/>
            <a:gdLst/>
            <a:ahLst/>
            <a:cxnLst/>
            <a:rect l="l" t="t" r="r" b="b"/>
            <a:pathLst>
              <a:path w="1276597" h="1687897">
                <a:moveTo>
                  <a:pt x="0" y="0"/>
                </a:moveTo>
                <a:lnTo>
                  <a:pt x="1276597" y="0"/>
                </a:lnTo>
                <a:lnTo>
                  <a:pt x="1276597" y="1687897"/>
                </a:lnTo>
                <a:lnTo>
                  <a:pt x="0" y="1687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32" r="-1032" b="-292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461464" y="3053509"/>
            <a:ext cx="1240929" cy="1688265"/>
          </a:xfrm>
          <a:custGeom>
            <a:avLst/>
            <a:gdLst/>
            <a:ahLst/>
            <a:cxnLst/>
            <a:rect l="l" t="t" r="r" b="b"/>
            <a:pathLst>
              <a:path w="1240929" h="1688265">
                <a:moveTo>
                  <a:pt x="0" y="0"/>
                </a:moveTo>
                <a:lnTo>
                  <a:pt x="1240929" y="0"/>
                </a:lnTo>
                <a:lnTo>
                  <a:pt x="1240929" y="1688266"/>
                </a:lnTo>
                <a:lnTo>
                  <a:pt x="0" y="16882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2385" t="-25807" r="-52964" b="-12265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780801" y="3046667"/>
            <a:ext cx="1240658" cy="1687897"/>
          </a:xfrm>
          <a:custGeom>
            <a:avLst/>
            <a:gdLst/>
            <a:ahLst/>
            <a:cxnLst/>
            <a:rect l="l" t="t" r="r" b="b"/>
            <a:pathLst>
              <a:path w="1240658" h="1687897">
                <a:moveTo>
                  <a:pt x="0" y="0"/>
                </a:moveTo>
                <a:lnTo>
                  <a:pt x="1240658" y="0"/>
                </a:lnTo>
                <a:lnTo>
                  <a:pt x="1240658" y="1687897"/>
                </a:lnTo>
                <a:lnTo>
                  <a:pt x="0" y="16878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904" r="-54083" b="-99702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409045" y="5533222"/>
            <a:ext cx="9482063" cy="391578"/>
          </a:xfrm>
          <a:custGeom>
            <a:avLst/>
            <a:gdLst/>
            <a:ahLst/>
            <a:cxnLst/>
            <a:rect l="l" t="t" r="r" b="b"/>
            <a:pathLst>
              <a:path w="9482063" h="391578">
                <a:moveTo>
                  <a:pt x="0" y="0"/>
                </a:moveTo>
                <a:lnTo>
                  <a:pt x="9482063" y="0"/>
                </a:lnTo>
                <a:lnTo>
                  <a:pt x="9482063" y="391578"/>
                </a:lnTo>
                <a:lnTo>
                  <a:pt x="0" y="3915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58666" r="-32150" b="-41351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94756" y="5533222"/>
            <a:ext cx="3503801" cy="391578"/>
          </a:xfrm>
          <a:custGeom>
            <a:avLst/>
            <a:gdLst/>
            <a:ahLst/>
            <a:cxnLst/>
            <a:rect l="l" t="t" r="r" b="b"/>
            <a:pathLst>
              <a:path w="3503801" h="391578">
                <a:moveTo>
                  <a:pt x="0" y="0"/>
                </a:moveTo>
                <a:lnTo>
                  <a:pt x="3503801" y="0"/>
                </a:lnTo>
                <a:lnTo>
                  <a:pt x="3503801" y="391578"/>
                </a:lnTo>
                <a:lnTo>
                  <a:pt x="0" y="3915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58666" r="-257629" b="-4135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725894" y="6404290"/>
            <a:ext cx="1356035" cy="1832419"/>
          </a:xfrm>
          <a:custGeom>
            <a:avLst/>
            <a:gdLst/>
            <a:ahLst/>
            <a:cxnLst/>
            <a:rect l="l" t="t" r="r" b="b"/>
            <a:pathLst>
              <a:path w="1356035" h="1832419">
                <a:moveTo>
                  <a:pt x="0" y="0"/>
                </a:moveTo>
                <a:lnTo>
                  <a:pt x="1356035" y="0"/>
                </a:lnTo>
                <a:lnTo>
                  <a:pt x="1356035" y="1832419"/>
                </a:lnTo>
                <a:lnTo>
                  <a:pt x="0" y="18324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5453" t="-29591" r="-48688" b="-1081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470766" y="6115300"/>
            <a:ext cx="1674503" cy="2625435"/>
          </a:xfrm>
          <a:custGeom>
            <a:avLst/>
            <a:gdLst/>
            <a:ahLst/>
            <a:cxnLst/>
            <a:rect l="l" t="t" r="r" b="b"/>
            <a:pathLst>
              <a:path w="1674503" h="2625435">
                <a:moveTo>
                  <a:pt x="0" y="0"/>
                </a:moveTo>
                <a:lnTo>
                  <a:pt x="1674503" y="0"/>
                </a:lnTo>
                <a:lnTo>
                  <a:pt x="1674503" y="2625435"/>
                </a:lnTo>
                <a:lnTo>
                  <a:pt x="0" y="26254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10442" t="-19813" r="-110895" b="-1673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013583" y="2387790"/>
            <a:ext cx="1670667" cy="2955113"/>
          </a:xfrm>
          <a:custGeom>
            <a:avLst/>
            <a:gdLst/>
            <a:ahLst/>
            <a:cxnLst/>
            <a:rect l="l" t="t" r="r" b="b"/>
            <a:pathLst>
              <a:path w="1670667" h="2955113">
                <a:moveTo>
                  <a:pt x="0" y="0"/>
                </a:moveTo>
                <a:lnTo>
                  <a:pt x="1670667" y="0"/>
                </a:lnTo>
                <a:lnTo>
                  <a:pt x="1670667" y="2955113"/>
                </a:lnTo>
                <a:lnTo>
                  <a:pt x="0" y="29551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256" t="-17940" r="-212993" b="-5698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274683" y="2742239"/>
            <a:ext cx="4621294" cy="4802521"/>
          </a:xfrm>
          <a:custGeom>
            <a:avLst/>
            <a:gdLst/>
            <a:ahLst/>
            <a:cxnLst/>
            <a:rect l="l" t="t" r="r" b="b"/>
            <a:pathLst>
              <a:path w="4621294" h="4802521">
                <a:moveTo>
                  <a:pt x="0" y="0"/>
                </a:moveTo>
                <a:lnTo>
                  <a:pt x="4621293" y="0"/>
                </a:lnTo>
                <a:lnTo>
                  <a:pt x="4621293" y="4802522"/>
                </a:lnTo>
                <a:lnTo>
                  <a:pt x="0" y="48025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049356" y="3036178"/>
            <a:ext cx="1240658" cy="1722928"/>
          </a:xfrm>
          <a:custGeom>
            <a:avLst/>
            <a:gdLst/>
            <a:ahLst/>
            <a:cxnLst/>
            <a:rect l="l" t="t" r="r" b="b"/>
            <a:pathLst>
              <a:path w="1240658" h="1722928">
                <a:moveTo>
                  <a:pt x="0" y="0"/>
                </a:moveTo>
                <a:lnTo>
                  <a:pt x="1240658" y="0"/>
                </a:lnTo>
                <a:lnTo>
                  <a:pt x="1240658" y="1722928"/>
                </a:lnTo>
                <a:lnTo>
                  <a:pt x="0" y="172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9478" t="-6496" r="-29478" b="-40671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189200" y="3046667"/>
            <a:ext cx="1240658" cy="1701951"/>
          </a:xfrm>
          <a:custGeom>
            <a:avLst/>
            <a:gdLst/>
            <a:ahLst/>
            <a:cxnLst/>
            <a:rect l="l" t="t" r="r" b="b"/>
            <a:pathLst>
              <a:path w="1240658" h="1701951">
                <a:moveTo>
                  <a:pt x="0" y="0"/>
                </a:moveTo>
                <a:lnTo>
                  <a:pt x="1240659" y="0"/>
                </a:lnTo>
                <a:lnTo>
                  <a:pt x="1240659" y="1701951"/>
                </a:lnTo>
                <a:lnTo>
                  <a:pt x="0" y="17019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6722" t="-10334" r="-34927" b="-50541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305677" y="6375843"/>
            <a:ext cx="1387320" cy="1832419"/>
          </a:xfrm>
          <a:custGeom>
            <a:avLst/>
            <a:gdLst/>
            <a:ahLst/>
            <a:cxnLst/>
            <a:rect l="l" t="t" r="r" b="b"/>
            <a:pathLst>
              <a:path w="1387320" h="1832419">
                <a:moveTo>
                  <a:pt x="0" y="0"/>
                </a:moveTo>
                <a:lnTo>
                  <a:pt x="1387319" y="0"/>
                </a:lnTo>
                <a:lnTo>
                  <a:pt x="1387319" y="1832420"/>
                </a:lnTo>
                <a:lnTo>
                  <a:pt x="0" y="183242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60579" t="-48787" r="-56812" b="-98093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573394" y="828688"/>
            <a:ext cx="16578351" cy="1160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3"/>
              </a:lnSpc>
            </a:pPr>
            <a:r>
              <a:rPr lang="en-US" sz="9931">
                <a:solidFill>
                  <a:srgbClr val="003587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СУРДЛИПИЙСКИЕ ИГРЫ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601309" y="4876095"/>
            <a:ext cx="1399604" cy="47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3"/>
              </a:lnSpc>
            </a:pPr>
            <a:r>
              <a:rPr lang="en-US" sz="197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Георгий Плешкевич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684635" y="4903697"/>
            <a:ext cx="794587" cy="458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53"/>
              </a:lnSpc>
            </a:pPr>
            <a:r>
              <a:rPr lang="en-US" sz="197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Павел Фатин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860848" y="4839339"/>
            <a:ext cx="1399604" cy="461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5"/>
              </a:lnSpc>
            </a:pPr>
            <a:r>
              <a:rPr lang="en-US" sz="197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Владимир</a:t>
            </a:r>
          </a:p>
          <a:p>
            <a:pPr algn="l">
              <a:lnSpc>
                <a:spcPts val="1735"/>
              </a:lnSpc>
            </a:pPr>
            <a:r>
              <a:rPr lang="en-US" sz="197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Шмыгин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916794" y="8417684"/>
            <a:ext cx="1472605" cy="44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39"/>
              </a:lnSpc>
            </a:pPr>
            <a:r>
              <a:rPr lang="en-US" sz="2074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Максим</a:t>
            </a:r>
          </a:p>
          <a:p>
            <a:pPr algn="l">
              <a:lnSpc>
                <a:spcPts val="1639"/>
              </a:lnSpc>
            </a:pPr>
            <a:r>
              <a:rPr lang="en-US" sz="2074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Бган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84653" y="6450178"/>
            <a:ext cx="3474061" cy="1635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94"/>
              </a:lnSpc>
            </a:pPr>
            <a:r>
              <a:rPr lang="en-US" sz="5638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ЛЕГКАЯ </a:t>
            </a:r>
          </a:p>
          <a:p>
            <a:pPr algn="l">
              <a:lnSpc>
                <a:spcPts val="2819"/>
              </a:lnSpc>
            </a:pPr>
            <a:r>
              <a:rPr lang="en-US" sz="5638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АТЛЕТИКА: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9878" y="3204286"/>
            <a:ext cx="3683611" cy="937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8"/>
              </a:lnSpc>
            </a:pPr>
            <a:r>
              <a:rPr lang="en-US" sz="5448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ВОЛЕЙБОЛ: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134263" y="4866570"/>
            <a:ext cx="1210314" cy="495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1"/>
              </a:lnSpc>
            </a:pPr>
            <a:r>
              <a:rPr lang="en-US" sz="197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Александр</a:t>
            </a:r>
          </a:p>
          <a:p>
            <a:pPr algn="l">
              <a:lnSpc>
                <a:spcPts val="1911"/>
              </a:lnSpc>
            </a:pPr>
            <a:r>
              <a:rPr lang="en-US" sz="197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Дроздов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260452" y="4846895"/>
            <a:ext cx="1210314" cy="453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93"/>
              </a:lnSpc>
            </a:pPr>
            <a:r>
              <a:rPr lang="en-US" sz="197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Максим Салмин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545191" y="8332088"/>
            <a:ext cx="1430522" cy="442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52"/>
              </a:lnSpc>
            </a:pPr>
            <a:r>
              <a:rPr lang="en-US" sz="2015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Юлия </a:t>
            </a:r>
          </a:p>
          <a:p>
            <a:pPr algn="l">
              <a:lnSpc>
                <a:spcPts val="1652"/>
              </a:lnSpc>
            </a:pPr>
            <a:r>
              <a:rPr lang="en-US" sz="2015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Любчик</a:t>
            </a:r>
          </a:p>
        </p:txBody>
      </p:sp>
      <p:sp>
        <p:nvSpPr>
          <p:cNvPr id="28" name="Freeform 28"/>
          <p:cNvSpPr/>
          <p:nvPr/>
        </p:nvSpPr>
        <p:spPr>
          <a:xfrm>
            <a:off x="4100045" y="6115300"/>
            <a:ext cx="1670667" cy="2955113"/>
          </a:xfrm>
          <a:custGeom>
            <a:avLst/>
            <a:gdLst/>
            <a:ahLst/>
            <a:cxnLst/>
            <a:rect l="l" t="t" r="r" b="b"/>
            <a:pathLst>
              <a:path w="1670667" h="2955113">
                <a:moveTo>
                  <a:pt x="0" y="0"/>
                </a:moveTo>
                <a:lnTo>
                  <a:pt x="1670667" y="0"/>
                </a:lnTo>
                <a:lnTo>
                  <a:pt x="1670667" y="2955113"/>
                </a:lnTo>
                <a:lnTo>
                  <a:pt x="0" y="29551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256" t="-17940" r="-212993" b="-5698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-153419"/>
            <a:ext cx="18288000" cy="10440420"/>
          </a:xfrm>
          <a:custGeom>
            <a:avLst/>
            <a:gdLst/>
            <a:ahLst/>
            <a:cxnLst/>
            <a:rect l="l" t="t" r="r" b="b"/>
            <a:pathLst>
              <a:path w="19949913" h="11221826">
                <a:moveTo>
                  <a:pt x="0" y="0"/>
                </a:moveTo>
                <a:lnTo>
                  <a:pt x="19949913" y="0"/>
                </a:lnTo>
                <a:lnTo>
                  <a:pt x="19949913" y="11221826"/>
                </a:lnTo>
                <a:lnTo>
                  <a:pt x="0" y="112218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84" r="-3104" b="-9124"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3" name="Group 3"/>
          <p:cNvGrpSpPr/>
          <p:nvPr/>
        </p:nvGrpSpPr>
        <p:grpSpPr>
          <a:xfrm>
            <a:off x="5811751" y="-466725"/>
            <a:ext cx="12799117" cy="3364325"/>
            <a:chOff x="0" y="0"/>
            <a:chExt cx="3370961" cy="8860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70961" cy="886077"/>
            </a:xfrm>
            <a:custGeom>
              <a:avLst/>
              <a:gdLst/>
              <a:ahLst/>
              <a:cxnLst/>
              <a:rect l="l" t="t" r="r" b="b"/>
              <a:pathLst>
                <a:path w="3370961" h="886077">
                  <a:moveTo>
                    <a:pt x="35083" y="0"/>
                  </a:moveTo>
                  <a:lnTo>
                    <a:pt x="3335878" y="0"/>
                  </a:lnTo>
                  <a:cubicBezTo>
                    <a:pt x="3355254" y="0"/>
                    <a:pt x="3370961" y="15707"/>
                    <a:pt x="3370961" y="35083"/>
                  </a:cubicBezTo>
                  <a:lnTo>
                    <a:pt x="3370961" y="850994"/>
                  </a:lnTo>
                  <a:cubicBezTo>
                    <a:pt x="3370961" y="870370"/>
                    <a:pt x="3355254" y="886077"/>
                    <a:pt x="3335878" y="886077"/>
                  </a:cubicBezTo>
                  <a:lnTo>
                    <a:pt x="35083" y="886077"/>
                  </a:lnTo>
                  <a:cubicBezTo>
                    <a:pt x="15707" y="886077"/>
                    <a:pt x="0" y="870370"/>
                    <a:pt x="0" y="850994"/>
                  </a:cubicBezTo>
                  <a:lnTo>
                    <a:pt x="0" y="35083"/>
                  </a:lnTo>
                  <a:cubicBezTo>
                    <a:pt x="0" y="15707"/>
                    <a:pt x="15707" y="0"/>
                    <a:pt x="35083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370961" cy="933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674336" y="0"/>
            <a:ext cx="2613664" cy="2585152"/>
          </a:xfrm>
          <a:custGeom>
            <a:avLst/>
            <a:gdLst/>
            <a:ahLst/>
            <a:cxnLst/>
            <a:rect l="l" t="t" r="r" b="b"/>
            <a:pathLst>
              <a:path w="2613664" h="2585152">
                <a:moveTo>
                  <a:pt x="0" y="0"/>
                </a:moveTo>
                <a:lnTo>
                  <a:pt x="2613664" y="0"/>
                </a:lnTo>
                <a:lnTo>
                  <a:pt x="2613664" y="2585152"/>
                </a:lnTo>
                <a:lnTo>
                  <a:pt x="0" y="2585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49907" y="374841"/>
            <a:ext cx="4547797" cy="5881219"/>
          </a:xfrm>
          <a:custGeom>
            <a:avLst/>
            <a:gdLst/>
            <a:ahLst/>
            <a:cxnLst/>
            <a:rect l="l" t="t" r="r" b="b"/>
            <a:pathLst>
              <a:path w="4547797" h="5881219">
                <a:moveTo>
                  <a:pt x="0" y="0"/>
                </a:moveTo>
                <a:lnTo>
                  <a:pt x="4547797" y="0"/>
                </a:lnTo>
                <a:lnTo>
                  <a:pt x="4547797" y="5881219"/>
                </a:lnTo>
                <a:lnTo>
                  <a:pt x="0" y="58812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0651" r="-5065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147530" y="-153419"/>
            <a:ext cx="2733170" cy="2891991"/>
          </a:xfrm>
          <a:custGeom>
            <a:avLst/>
            <a:gdLst/>
            <a:ahLst/>
            <a:cxnLst/>
            <a:rect l="l" t="t" r="r" b="b"/>
            <a:pathLst>
              <a:path w="2733170" h="2891991">
                <a:moveTo>
                  <a:pt x="0" y="0"/>
                </a:moveTo>
                <a:lnTo>
                  <a:pt x="2733171" y="0"/>
                </a:lnTo>
                <a:lnTo>
                  <a:pt x="2733171" y="2891990"/>
                </a:lnTo>
                <a:lnTo>
                  <a:pt x="0" y="28919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967" r="-351680" b="-145416"/>
            </a:stretch>
          </a:blipFill>
        </p:spPr>
      </p:sp>
      <p:graphicFrame>
        <p:nvGraphicFramePr>
          <p:cNvPr id="9" name="Object 9"/>
          <p:cNvGraphicFramePr/>
          <p:nvPr>
            <p:extLst>
              <p:ext uri="{D42A27DB-BD31-4B8C-83A1-F6EECF244321}">
                <p14:modId xmlns:p14="http://schemas.microsoft.com/office/powerpoint/2010/main" val="4126213229"/>
              </p:ext>
            </p:extLst>
          </p:nvPr>
        </p:nvGraphicFramePr>
        <p:xfrm>
          <a:off x="-746503" y="6076775"/>
          <a:ext cx="16814800" cy="5924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8" imgW="14224000" imgH="6134100" progId="Excel.Sheet.12">
                  <p:embed/>
                </p:oleObj>
              </mc:Choice>
              <mc:Fallback>
                <p:oleObj name="Worksheet" r:id="rId8" imgW="14224000" imgH="6134100" progId="Excel.Sheet.12">
                  <p:embed/>
                  <p:pic>
                    <p:nvPicPr>
                      <p:cNvPr id="9" name="Object 9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746503" y="6076775"/>
                        <a:ext cx="16814800" cy="59242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0"/>
          <p:cNvSpPr/>
          <p:nvPr/>
        </p:nvSpPr>
        <p:spPr>
          <a:xfrm>
            <a:off x="12815581" y="7159658"/>
            <a:ext cx="4730009" cy="2980379"/>
          </a:xfrm>
          <a:custGeom>
            <a:avLst/>
            <a:gdLst/>
            <a:ahLst/>
            <a:cxnLst/>
            <a:rect l="l" t="t" r="r" b="b"/>
            <a:pathLst>
              <a:path w="4730009" h="2980379">
                <a:moveTo>
                  <a:pt x="0" y="0"/>
                </a:moveTo>
                <a:lnTo>
                  <a:pt x="4730009" y="0"/>
                </a:lnTo>
                <a:lnTo>
                  <a:pt x="4730009" y="2980378"/>
                </a:lnTo>
                <a:lnTo>
                  <a:pt x="0" y="29803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872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057988" y="3437174"/>
            <a:ext cx="2245196" cy="2808211"/>
          </a:xfrm>
          <a:custGeom>
            <a:avLst/>
            <a:gdLst/>
            <a:ahLst/>
            <a:cxnLst/>
            <a:rect l="l" t="t" r="r" b="b"/>
            <a:pathLst>
              <a:path w="2245196" h="2808211">
                <a:moveTo>
                  <a:pt x="0" y="0"/>
                </a:moveTo>
                <a:lnTo>
                  <a:pt x="2245195" y="0"/>
                </a:lnTo>
                <a:lnTo>
                  <a:pt x="2245195" y="2808211"/>
                </a:lnTo>
                <a:lnTo>
                  <a:pt x="0" y="280821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453293" r="-110555" b="-178646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382325" y="3952314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8"/>
                </a:lnTo>
                <a:lnTo>
                  <a:pt x="0" y="11308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17026" b="-1384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382325" y="4517728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7"/>
                </a:lnTo>
                <a:lnTo>
                  <a:pt x="0" y="11308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17026" b="-1384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382325" y="5166057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8"/>
                </a:lnTo>
                <a:lnTo>
                  <a:pt x="0" y="11308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17026" b="-1384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385378" y="4600643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8"/>
                </a:lnTo>
                <a:lnTo>
                  <a:pt x="0" y="11308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17026" b="-1384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385378" y="5152348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8"/>
                </a:lnTo>
                <a:lnTo>
                  <a:pt x="0" y="11308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17026" b="-1384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425558" y="3958102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7"/>
                </a:lnTo>
                <a:lnTo>
                  <a:pt x="0" y="11308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17026" b="-1384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454529" y="4523516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7"/>
                </a:lnTo>
                <a:lnTo>
                  <a:pt x="0" y="11308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17026" b="-1384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6426215" y="5072719"/>
            <a:ext cx="862056" cy="1151673"/>
          </a:xfrm>
          <a:custGeom>
            <a:avLst/>
            <a:gdLst/>
            <a:ahLst/>
            <a:cxnLst/>
            <a:rect l="l" t="t" r="r" b="b"/>
            <a:pathLst>
              <a:path w="862056" h="1151673">
                <a:moveTo>
                  <a:pt x="0" y="0"/>
                </a:moveTo>
                <a:lnTo>
                  <a:pt x="862056" y="0"/>
                </a:lnTo>
                <a:lnTo>
                  <a:pt x="862056" y="1151673"/>
                </a:lnTo>
                <a:lnTo>
                  <a:pt x="0" y="115167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08002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9488017" y="3437174"/>
            <a:ext cx="2897361" cy="2808211"/>
          </a:xfrm>
          <a:custGeom>
            <a:avLst/>
            <a:gdLst/>
            <a:ahLst/>
            <a:cxnLst/>
            <a:rect l="l" t="t" r="r" b="b"/>
            <a:pathLst>
              <a:path w="2897361" h="2808211">
                <a:moveTo>
                  <a:pt x="0" y="0"/>
                </a:moveTo>
                <a:lnTo>
                  <a:pt x="2897361" y="0"/>
                </a:lnTo>
                <a:lnTo>
                  <a:pt x="2897361" y="2808211"/>
                </a:lnTo>
                <a:lnTo>
                  <a:pt x="0" y="28082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2086" r="-23298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023705" y="3437174"/>
            <a:ext cx="2330044" cy="2787218"/>
          </a:xfrm>
          <a:custGeom>
            <a:avLst/>
            <a:gdLst/>
            <a:ahLst/>
            <a:cxnLst/>
            <a:rect l="l" t="t" r="r" b="b"/>
            <a:pathLst>
              <a:path w="2330044" h="2787218">
                <a:moveTo>
                  <a:pt x="0" y="0"/>
                </a:moveTo>
                <a:lnTo>
                  <a:pt x="2330045" y="0"/>
                </a:lnTo>
                <a:lnTo>
                  <a:pt x="2330045" y="2787218"/>
                </a:lnTo>
                <a:lnTo>
                  <a:pt x="0" y="278721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14351" r="-141866" b="-67506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7398829" y="625051"/>
            <a:ext cx="10494558" cy="1268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731"/>
              </a:lnSpc>
            </a:pPr>
            <a:r>
              <a:rPr lang="en-US" sz="3379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XVIII ЗИМНИЕ СУРДЛИМПИЙСКИЕ ИГРЫ  ХАНТЫ-МАНСИЙСК / МАГНИТОГОРСК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459652" y="7189234"/>
            <a:ext cx="8186456" cy="2811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3936" lvl="1" indent="-266968" algn="l">
              <a:lnSpc>
                <a:spcPts val="3462"/>
              </a:lnSpc>
              <a:buFont typeface="Arial"/>
              <a:buChar char="•"/>
            </a:pPr>
            <a:r>
              <a:rPr lang="en-US" sz="2473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УЧАСТНИКАМИ СТАЛИ 344 СПОРТСМЕНА ИЗ </a:t>
            </a:r>
          </a:p>
          <a:p>
            <a:pPr algn="l">
              <a:lnSpc>
                <a:spcPts val="3462"/>
              </a:lnSpc>
            </a:pPr>
            <a:r>
              <a:rPr lang="en-US" sz="2473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     27 СТРАН</a:t>
            </a:r>
          </a:p>
          <a:p>
            <a:pPr marL="533936" lvl="1" indent="-266968" algn="l">
              <a:lnSpc>
                <a:spcPts val="3462"/>
              </a:lnSpc>
              <a:buFont typeface="Arial"/>
              <a:buChar char="•"/>
            </a:pPr>
            <a:r>
              <a:rPr lang="en-US" sz="2473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ЮГРУ ПРЕДСТАВИЛИ 6 СПОРТСМЕНОВ</a:t>
            </a:r>
          </a:p>
          <a:p>
            <a:pPr marL="533936" lvl="1" indent="-266968" algn="l">
              <a:lnSpc>
                <a:spcPts val="3462"/>
              </a:lnSpc>
              <a:buFont typeface="Arial"/>
              <a:buChar char="•"/>
            </a:pPr>
            <a:r>
              <a:rPr lang="en-US" sz="2473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НА СУРДЛИМПИАДЕ В ХАНТЫ-МАНСИЙСКЕ ТРУДИЛИСЬ 450 ДОБРОВОЛЬЦЕВ ИЗ 14 РЕГИОНОВ РОССИИ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710067" y="6249260"/>
            <a:ext cx="2491259" cy="36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747" lvl="1" indent="-228373" algn="l">
              <a:lnSpc>
                <a:spcPts val="2961"/>
              </a:lnSpc>
              <a:spcBef>
                <a:spcPct val="0"/>
              </a:spcBef>
              <a:buFont typeface="Arial"/>
              <a:buChar char="•"/>
            </a:pPr>
            <a:r>
              <a:rPr lang="en-US" sz="2115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Анна Федулова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625642" y="6249260"/>
            <a:ext cx="2491259" cy="36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747" lvl="1" indent="-228373" algn="l">
              <a:lnSpc>
                <a:spcPts val="2961"/>
              </a:lnSpc>
              <a:spcBef>
                <a:spcPct val="0"/>
              </a:spcBef>
              <a:buFont typeface="Arial"/>
              <a:buChar char="•"/>
            </a:pPr>
            <a:r>
              <a:rPr lang="en-US" sz="2115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Сергей Ермилов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934956" y="6249260"/>
            <a:ext cx="2491259" cy="36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747" lvl="1" indent="-228373" algn="l">
              <a:lnSpc>
                <a:spcPts val="2961"/>
              </a:lnSpc>
              <a:spcBef>
                <a:spcPct val="0"/>
              </a:spcBef>
              <a:buFont typeface="Arial"/>
              <a:buChar char="•"/>
            </a:pPr>
            <a:r>
              <a:rPr lang="en-US" sz="2115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Алексей Грошев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840" b="-1084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39073" y="3060436"/>
            <a:ext cx="13480405" cy="6373041"/>
            <a:chOff x="0" y="0"/>
            <a:chExt cx="3550395" cy="16784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50395" cy="1678496"/>
            </a:xfrm>
            <a:custGeom>
              <a:avLst/>
              <a:gdLst/>
              <a:ahLst/>
              <a:cxnLst/>
              <a:rect l="l" t="t" r="r" b="b"/>
              <a:pathLst>
                <a:path w="3550395" h="1678496">
                  <a:moveTo>
                    <a:pt x="29290" y="0"/>
                  </a:moveTo>
                  <a:lnTo>
                    <a:pt x="3521105" y="0"/>
                  </a:lnTo>
                  <a:cubicBezTo>
                    <a:pt x="3528873" y="0"/>
                    <a:pt x="3536323" y="3086"/>
                    <a:pt x="3541816" y="8579"/>
                  </a:cubicBezTo>
                  <a:cubicBezTo>
                    <a:pt x="3547309" y="14072"/>
                    <a:pt x="3550395" y="21522"/>
                    <a:pt x="3550395" y="29290"/>
                  </a:cubicBezTo>
                  <a:lnTo>
                    <a:pt x="3550395" y="1649207"/>
                  </a:lnTo>
                  <a:cubicBezTo>
                    <a:pt x="3550395" y="1665383"/>
                    <a:pt x="3537281" y="1678496"/>
                    <a:pt x="3521105" y="1678496"/>
                  </a:cubicBezTo>
                  <a:lnTo>
                    <a:pt x="29290" y="1678496"/>
                  </a:lnTo>
                  <a:cubicBezTo>
                    <a:pt x="13113" y="1678496"/>
                    <a:pt x="0" y="1665383"/>
                    <a:pt x="0" y="1649207"/>
                  </a:cubicBezTo>
                  <a:lnTo>
                    <a:pt x="0" y="29290"/>
                  </a:lnTo>
                  <a:cubicBezTo>
                    <a:pt x="0" y="13113"/>
                    <a:pt x="13113" y="0"/>
                    <a:pt x="29290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550395" cy="17261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665348" y="3354584"/>
            <a:ext cx="1276597" cy="1687897"/>
          </a:xfrm>
          <a:custGeom>
            <a:avLst/>
            <a:gdLst/>
            <a:ahLst/>
            <a:cxnLst/>
            <a:rect l="l" t="t" r="r" b="b"/>
            <a:pathLst>
              <a:path w="1276597" h="1687897">
                <a:moveTo>
                  <a:pt x="0" y="0"/>
                </a:moveTo>
                <a:lnTo>
                  <a:pt x="1276597" y="0"/>
                </a:lnTo>
                <a:lnTo>
                  <a:pt x="1276597" y="1687897"/>
                </a:lnTo>
                <a:lnTo>
                  <a:pt x="0" y="1687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32" r="-1032" b="-292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725102" y="3340530"/>
            <a:ext cx="1240658" cy="1687897"/>
          </a:xfrm>
          <a:custGeom>
            <a:avLst/>
            <a:gdLst/>
            <a:ahLst/>
            <a:cxnLst/>
            <a:rect l="l" t="t" r="r" b="b"/>
            <a:pathLst>
              <a:path w="1240658" h="1687897">
                <a:moveTo>
                  <a:pt x="0" y="0"/>
                </a:moveTo>
                <a:lnTo>
                  <a:pt x="1240658" y="0"/>
                </a:lnTo>
                <a:lnTo>
                  <a:pt x="1240658" y="1687898"/>
                </a:lnTo>
                <a:lnTo>
                  <a:pt x="0" y="1687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7904" r="-54083" b="-99702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659270" y="5987265"/>
            <a:ext cx="9482063" cy="391578"/>
          </a:xfrm>
          <a:custGeom>
            <a:avLst/>
            <a:gdLst/>
            <a:ahLst/>
            <a:cxnLst/>
            <a:rect l="l" t="t" r="r" b="b"/>
            <a:pathLst>
              <a:path w="9482063" h="391578">
                <a:moveTo>
                  <a:pt x="0" y="0"/>
                </a:moveTo>
                <a:lnTo>
                  <a:pt x="9482063" y="0"/>
                </a:lnTo>
                <a:lnTo>
                  <a:pt x="9482063" y="391578"/>
                </a:lnTo>
                <a:lnTo>
                  <a:pt x="0" y="3915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58666" r="-32150" b="-4135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0" y="5987265"/>
            <a:ext cx="3659270" cy="408953"/>
          </a:xfrm>
          <a:custGeom>
            <a:avLst/>
            <a:gdLst/>
            <a:ahLst/>
            <a:cxnLst/>
            <a:rect l="l" t="t" r="r" b="b"/>
            <a:pathLst>
              <a:path w="3659270" h="408953">
                <a:moveTo>
                  <a:pt x="0" y="0"/>
                </a:moveTo>
                <a:lnTo>
                  <a:pt x="3659270" y="0"/>
                </a:lnTo>
                <a:lnTo>
                  <a:pt x="3659270" y="408952"/>
                </a:lnTo>
                <a:lnTo>
                  <a:pt x="0" y="4089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58666" r="-257629" b="-41351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562094" y="6645543"/>
            <a:ext cx="1356035" cy="1832419"/>
          </a:xfrm>
          <a:custGeom>
            <a:avLst/>
            <a:gdLst/>
            <a:ahLst/>
            <a:cxnLst/>
            <a:rect l="l" t="t" r="r" b="b"/>
            <a:pathLst>
              <a:path w="1356035" h="1832419">
                <a:moveTo>
                  <a:pt x="0" y="0"/>
                </a:moveTo>
                <a:lnTo>
                  <a:pt x="1356035" y="0"/>
                </a:lnTo>
                <a:lnTo>
                  <a:pt x="1356035" y="1832419"/>
                </a:lnTo>
                <a:lnTo>
                  <a:pt x="0" y="18324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5453" t="-29591" r="-48688" b="-10811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306748" y="6632865"/>
            <a:ext cx="1674503" cy="2625435"/>
          </a:xfrm>
          <a:custGeom>
            <a:avLst/>
            <a:gdLst/>
            <a:ahLst/>
            <a:cxnLst/>
            <a:rect l="l" t="t" r="r" b="b"/>
            <a:pathLst>
              <a:path w="1674503" h="2625435">
                <a:moveTo>
                  <a:pt x="0" y="0"/>
                </a:moveTo>
                <a:lnTo>
                  <a:pt x="1674504" y="0"/>
                </a:lnTo>
                <a:lnTo>
                  <a:pt x="1674504" y="2625435"/>
                </a:lnTo>
                <a:lnTo>
                  <a:pt x="0" y="26254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0442" t="-19813" r="-110895" b="-1673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215140" y="3340530"/>
            <a:ext cx="1240658" cy="1701951"/>
          </a:xfrm>
          <a:custGeom>
            <a:avLst/>
            <a:gdLst/>
            <a:ahLst/>
            <a:cxnLst/>
            <a:rect l="l" t="t" r="r" b="b"/>
            <a:pathLst>
              <a:path w="1240658" h="1701951">
                <a:moveTo>
                  <a:pt x="0" y="0"/>
                </a:moveTo>
                <a:lnTo>
                  <a:pt x="1240658" y="0"/>
                </a:lnTo>
                <a:lnTo>
                  <a:pt x="1240658" y="1701951"/>
                </a:lnTo>
                <a:lnTo>
                  <a:pt x="0" y="17019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6722" t="-10334" r="-34927" b="-50541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322308" y="2949114"/>
            <a:ext cx="4557577" cy="4903397"/>
          </a:xfrm>
          <a:custGeom>
            <a:avLst/>
            <a:gdLst/>
            <a:ahLst/>
            <a:cxnLst/>
            <a:rect l="l" t="t" r="r" b="b"/>
            <a:pathLst>
              <a:path w="4557577" h="4903397">
                <a:moveTo>
                  <a:pt x="0" y="0"/>
                </a:moveTo>
                <a:lnTo>
                  <a:pt x="4557576" y="0"/>
                </a:lnTo>
                <a:lnTo>
                  <a:pt x="4557576" y="4903397"/>
                </a:lnTo>
                <a:lnTo>
                  <a:pt x="0" y="49033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6413" r="-64797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148761" y="3340530"/>
            <a:ext cx="1240658" cy="1701951"/>
          </a:xfrm>
          <a:custGeom>
            <a:avLst/>
            <a:gdLst/>
            <a:ahLst/>
            <a:cxnLst/>
            <a:rect l="l" t="t" r="r" b="b"/>
            <a:pathLst>
              <a:path w="1240658" h="1701951">
                <a:moveTo>
                  <a:pt x="0" y="0"/>
                </a:moveTo>
                <a:lnTo>
                  <a:pt x="1240658" y="0"/>
                </a:lnTo>
                <a:lnTo>
                  <a:pt x="1240658" y="1701951"/>
                </a:lnTo>
                <a:lnTo>
                  <a:pt x="0" y="1701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46058" t="-13907" r="-46058" b="-66151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019316" y="3318586"/>
            <a:ext cx="1458135" cy="2164208"/>
          </a:xfrm>
          <a:custGeom>
            <a:avLst/>
            <a:gdLst/>
            <a:ahLst/>
            <a:cxnLst/>
            <a:rect l="l" t="t" r="r" b="b"/>
            <a:pathLst>
              <a:path w="1458135" h="2164208">
                <a:moveTo>
                  <a:pt x="0" y="0"/>
                </a:moveTo>
                <a:lnTo>
                  <a:pt x="1458136" y="0"/>
                </a:lnTo>
                <a:lnTo>
                  <a:pt x="1458136" y="2164208"/>
                </a:lnTo>
                <a:lnTo>
                  <a:pt x="0" y="216420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73394" y="1423232"/>
            <a:ext cx="16167208" cy="1132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38"/>
              </a:lnSpc>
            </a:pPr>
            <a:r>
              <a:rPr lang="en-US" sz="9685">
                <a:solidFill>
                  <a:srgbClr val="003587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СУРДЛИМПИЙСКИЕ ИГРЫ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749157" y="5245145"/>
            <a:ext cx="1399604" cy="47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3"/>
              </a:lnSpc>
            </a:pPr>
            <a:r>
              <a:rPr lang="en-US" sz="197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Георгий Плешкевич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779372" y="5245671"/>
            <a:ext cx="1399604" cy="461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5"/>
              </a:lnSpc>
            </a:pPr>
            <a:r>
              <a:rPr lang="en-US" sz="197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Владимир</a:t>
            </a:r>
          </a:p>
          <a:p>
            <a:pPr algn="l">
              <a:lnSpc>
                <a:spcPts val="1735"/>
              </a:lnSpc>
            </a:pPr>
            <a:r>
              <a:rPr lang="en-US" sz="197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Шмыгин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845160" y="8727247"/>
            <a:ext cx="1472605" cy="44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39"/>
              </a:lnSpc>
            </a:pPr>
            <a:r>
              <a:rPr lang="en-US" sz="2074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Максим</a:t>
            </a:r>
          </a:p>
          <a:p>
            <a:pPr algn="l">
              <a:lnSpc>
                <a:spcPts val="1639"/>
              </a:lnSpc>
            </a:pPr>
            <a:r>
              <a:rPr lang="en-US" sz="2074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Бган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49715" y="7672261"/>
            <a:ext cx="8010236" cy="582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6"/>
              </a:lnSpc>
            </a:pPr>
            <a:r>
              <a:rPr lang="en-US" sz="6872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ЛЕГКАЯ АТЛЕТИКА: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56356" y="3808318"/>
            <a:ext cx="4281044" cy="1070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65"/>
              </a:lnSpc>
            </a:pPr>
            <a:r>
              <a:rPr lang="en-US" sz="6332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ВОЛЕЙБОЛ: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148761" y="5226621"/>
            <a:ext cx="1538737" cy="495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1"/>
              </a:lnSpc>
            </a:pPr>
            <a:r>
              <a:rPr lang="en-US" sz="197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Роман Симановский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359951" y="5245671"/>
            <a:ext cx="1210314" cy="453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93"/>
              </a:lnSpc>
            </a:pPr>
            <a:r>
              <a:rPr lang="en-US" sz="197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Максим Салмин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6730"/>
            <a:ext cx="18288000" cy="10220270"/>
          </a:xfrm>
          <a:custGeom>
            <a:avLst/>
            <a:gdLst/>
            <a:ahLst/>
            <a:cxnLst/>
            <a:rect l="l" t="t" r="r" b="b"/>
            <a:pathLst>
              <a:path w="18288000" h="10220270">
                <a:moveTo>
                  <a:pt x="0" y="0"/>
                </a:moveTo>
                <a:lnTo>
                  <a:pt x="18288000" y="0"/>
                </a:lnTo>
                <a:lnTo>
                  <a:pt x="18288000" y="10220270"/>
                </a:lnTo>
                <a:lnTo>
                  <a:pt x="0" y="102202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6" b="-32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92071" y="0"/>
            <a:ext cx="18672141" cy="3290205"/>
            <a:chOff x="0" y="0"/>
            <a:chExt cx="4917766" cy="866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17766" cy="866556"/>
            </a:xfrm>
            <a:custGeom>
              <a:avLst/>
              <a:gdLst/>
              <a:ahLst/>
              <a:cxnLst/>
              <a:rect l="l" t="t" r="r" b="b"/>
              <a:pathLst>
                <a:path w="4917766" h="866556">
                  <a:moveTo>
                    <a:pt x="0" y="0"/>
                  </a:moveTo>
                  <a:lnTo>
                    <a:pt x="4917766" y="0"/>
                  </a:lnTo>
                  <a:lnTo>
                    <a:pt x="4917766" y="866556"/>
                  </a:lnTo>
                  <a:lnTo>
                    <a:pt x="0" y="866556"/>
                  </a:ln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917766" cy="914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669776" y="7921445"/>
            <a:ext cx="13810294" cy="1336855"/>
            <a:chOff x="0" y="0"/>
            <a:chExt cx="3862135" cy="3520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62135" cy="352094"/>
            </a:xfrm>
            <a:custGeom>
              <a:avLst/>
              <a:gdLst/>
              <a:ahLst/>
              <a:cxnLst/>
              <a:rect l="l" t="t" r="r" b="b"/>
              <a:pathLst>
                <a:path w="3862135" h="352094">
                  <a:moveTo>
                    <a:pt x="15839" y="0"/>
                  </a:moveTo>
                  <a:lnTo>
                    <a:pt x="3846297" y="0"/>
                  </a:lnTo>
                  <a:cubicBezTo>
                    <a:pt x="3855044" y="0"/>
                    <a:pt x="3862135" y="7091"/>
                    <a:pt x="3862135" y="15839"/>
                  </a:cubicBezTo>
                  <a:lnTo>
                    <a:pt x="3862135" y="336255"/>
                  </a:lnTo>
                  <a:cubicBezTo>
                    <a:pt x="3862135" y="345002"/>
                    <a:pt x="3855044" y="352094"/>
                    <a:pt x="3846297" y="352094"/>
                  </a:cubicBezTo>
                  <a:lnTo>
                    <a:pt x="15839" y="352094"/>
                  </a:lnTo>
                  <a:cubicBezTo>
                    <a:pt x="7091" y="352094"/>
                    <a:pt x="0" y="345002"/>
                    <a:pt x="0" y="336255"/>
                  </a:cubicBezTo>
                  <a:lnTo>
                    <a:pt x="0" y="15839"/>
                  </a:lnTo>
                  <a:cubicBezTo>
                    <a:pt x="0" y="7091"/>
                    <a:pt x="7091" y="0"/>
                    <a:pt x="15839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862135" cy="399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674336" y="0"/>
            <a:ext cx="2613664" cy="2585152"/>
          </a:xfrm>
          <a:custGeom>
            <a:avLst/>
            <a:gdLst/>
            <a:ahLst/>
            <a:cxnLst/>
            <a:rect l="l" t="t" r="r" b="b"/>
            <a:pathLst>
              <a:path w="2613664" h="2585152">
                <a:moveTo>
                  <a:pt x="0" y="0"/>
                </a:moveTo>
                <a:lnTo>
                  <a:pt x="2613664" y="0"/>
                </a:lnTo>
                <a:lnTo>
                  <a:pt x="2613664" y="2585152"/>
                </a:lnTo>
                <a:lnTo>
                  <a:pt x="0" y="2585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53320" y="3396305"/>
            <a:ext cx="3441219" cy="5803147"/>
          </a:xfrm>
          <a:custGeom>
            <a:avLst/>
            <a:gdLst/>
            <a:ahLst/>
            <a:cxnLst/>
            <a:rect l="l" t="t" r="r" b="b"/>
            <a:pathLst>
              <a:path w="3441219" h="5803147">
                <a:moveTo>
                  <a:pt x="0" y="0"/>
                </a:moveTo>
                <a:lnTo>
                  <a:pt x="3441220" y="0"/>
                </a:lnTo>
                <a:lnTo>
                  <a:pt x="3441220" y="5803148"/>
                </a:lnTo>
                <a:lnTo>
                  <a:pt x="0" y="58031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336730" y="4149892"/>
            <a:ext cx="862056" cy="1151673"/>
          </a:xfrm>
          <a:custGeom>
            <a:avLst/>
            <a:gdLst/>
            <a:ahLst/>
            <a:cxnLst/>
            <a:rect l="l" t="t" r="r" b="b"/>
            <a:pathLst>
              <a:path w="862056" h="1151673">
                <a:moveTo>
                  <a:pt x="0" y="0"/>
                </a:moveTo>
                <a:lnTo>
                  <a:pt x="862056" y="0"/>
                </a:lnTo>
                <a:lnTo>
                  <a:pt x="862056" y="1151673"/>
                </a:lnTo>
                <a:lnTo>
                  <a:pt x="0" y="11516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08002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632668" y="4241981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7"/>
                </a:lnTo>
                <a:lnTo>
                  <a:pt x="0" y="11308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217026" b="-1384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632668" y="4807395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7"/>
                </a:lnTo>
                <a:lnTo>
                  <a:pt x="0" y="11308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217026" b="-1384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632668" y="5362312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7"/>
                </a:lnTo>
                <a:lnTo>
                  <a:pt x="0" y="11308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217026" b="-1384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632668" y="5938222"/>
            <a:ext cx="899931" cy="1164301"/>
          </a:xfrm>
          <a:custGeom>
            <a:avLst/>
            <a:gdLst/>
            <a:ahLst/>
            <a:cxnLst/>
            <a:rect l="l" t="t" r="r" b="b"/>
            <a:pathLst>
              <a:path w="899931" h="1164301">
                <a:moveTo>
                  <a:pt x="0" y="0"/>
                </a:moveTo>
                <a:lnTo>
                  <a:pt x="899931" y="0"/>
                </a:lnTo>
                <a:lnTo>
                  <a:pt x="899931" y="1164301"/>
                </a:lnTo>
                <a:lnTo>
                  <a:pt x="0" y="11643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3213" r="-95061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336730" y="4601029"/>
            <a:ext cx="862056" cy="1151673"/>
          </a:xfrm>
          <a:custGeom>
            <a:avLst/>
            <a:gdLst/>
            <a:ahLst/>
            <a:cxnLst/>
            <a:rect l="l" t="t" r="r" b="b"/>
            <a:pathLst>
              <a:path w="862056" h="1151673">
                <a:moveTo>
                  <a:pt x="0" y="0"/>
                </a:moveTo>
                <a:lnTo>
                  <a:pt x="862056" y="0"/>
                </a:lnTo>
                <a:lnTo>
                  <a:pt x="862056" y="1151672"/>
                </a:lnTo>
                <a:lnTo>
                  <a:pt x="0" y="11516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08002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880093" y="4241981"/>
            <a:ext cx="833742" cy="1130828"/>
          </a:xfrm>
          <a:custGeom>
            <a:avLst/>
            <a:gdLst/>
            <a:ahLst/>
            <a:cxnLst/>
            <a:rect l="l" t="t" r="r" b="b"/>
            <a:pathLst>
              <a:path w="833742" h="1130828">
                <a:moveTo>
                  <a:pt x="0" y="0"/>
                </a:moveTo>
                <a:lnTo>
                  <a:pt x="833742" y="0"/>
                </a:lnTo>
                <a:lnTo>
                  <a:pt x="833742" y="1130827"/>
                </a:lnTo>
                <a:lnTo>
                  <a:pt x="0" y="11308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217026" b="-1384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981168" y="4149892"/>
            <a:ext cx="862056" cy="1151673"/>
          </a:xfrm>
          <a:custGeom>
            <a:avLst/>
            <a:gdLst/>
            <a:ahLst/>
            <a:cxnLst/>
            <a:rect l="l" t="t" r="r" b="b"/>
            <a:pathLst>
              <a:path w="862056" h="1151673">
                <a:moveTo>
                  <a:pt x="0" y="0"/>
                </a:moveTo>
                <a:lnTo>
                  <a:pt x="862056" y="0"/>
                </a:lnTo>
                <a:lnTo>
                  <a:pt x="862056" y="1151673"/>
                </a:lnTo>
                <a:lnTo>
                  <a:pt x="0" y="11516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08002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398630" y="4523620"/>
            <a:ext cx="2330044" cy="2787218"/>
          </a:xfrm>
          <a:custGeom>
            <a:avLst/>
            <a:gdLst/>
            <a:ahLst/>
            <a:cxnLst/>
            <a:rect l="l" t="t" r="r" b="b"/>
            <a:pathLst>
              <a:path w="2330044" h="2787218">
                <a:moveTo>
                  <a:pt x="0" y="0"/>
                </a:moveTo>
                <a:lnTo>
                  <a:pt x="2330044" y="0"/>
                </a:lnTo>
                <a:lnTo>
                  <a:pt x="2330044" y="2787218"/>
                </a:lnTo>
                <a:lnTo>
                  <a:pt x="0" y="2787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4351" r="-141866" b="-67506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532599" y="4502627"/>
            <a:ext cx="2513824" cy="2808211"/>
          </a:xfrm>
          <a:custGeom>
            <a:avLst/>
            <a:gdLst/>
            <a:ahLst/>
            <a:cxnLst/>
            <a:rect l="l" t="t" r="r" b="b"/>
            <a:pathLst>
              <a:path w="2513824" h="2808211">
                <a:moveTo>
                  <a:pt x="0" y="0"/>
                </a:moveTo>
                <a:lnTo>
                  <a:pt x="2513824" y="0"/>
                </a:lnTo>
                <a:lnTo>
                  <a:pt x="2513824" y="2808211"/>
                </a:lnTo>
                <a:lnTo>
                  <a:pt x="0" y="28082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1994" r="-35571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4265461" y="4241981"/>
            <a:ext cx="2918633" cy="3089850"/>
          </a:xfrm>
          <a:custGeom>
            <a:avLst/>
            <a:gdLst/>
            <a:ahLst/>
            <a:cxnLst/>
            <a:rect l="l" t="t" r="r" b="b"/>
            <a:pathLst>
              <a:path w="2918633" h="3089850">
                <a:moveTo>
                  <a:pt x="0" y="0"/>
                </a:moveTo>
                <a:lnTo>
                  <a:pt x="2918633" y="0"/>
                </a:lnTo>
                <a:lnTo>
                  <a:pt x="2918633" y="3089850"/>
                </a:lnTo>
                <a:lnTo>
                  <a:pt x="0" y="30898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21940" t="-23549" r="-121574" b="-92770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713835" y="4149892"/>
            <a:ext cx="2754531" cy="3181939"/>
          </a:xfrm>
          <a:custGeom>
            <a:avLst/>
            <a:gdLst/>
            <a:ahLst/>
            <a:cxnLst/>
            <a:rect l="l" t="t" r="r" b="b"/>
            <a:pathLst>
              <a:path w="2754531" h="3181939">
                <a:moveTo>
                  <a:pt x="0" y="0"/>
                </a:moveTo>
                <a:lnTo>
                  <a:pt x="2754530" y="0"/>
                </a:lnTo>
                <a:lnTo>
                  <a:pt x="2754530" y="3181939"/>
                </a:lnTo>
                <a:lnTo>
                  <a:pt x="0" y="318193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60143" t="-22786" r="-144088" b="-110503"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354421" y="151715"/>
            <a:ext cx="17579159" cy="284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4"/>
              </a:lnSpc>
            </a:pPr>
            <a:r>
              <a:rPr lang="en-US" sz="7596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XIX ЗИМНИЕ СУРДЛИМПИЙСКИЕ ИГРЫ 2019 ГОДА В ИТАЛИИ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237415" y="7375105"/>
            <a:ext cx="2491259" cy="36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747" lvl="1" indent="-228373" algn="l">
              <a:lnSpc>
                <a:spcPts val="2961"/>
              </a:lnSpc>
              <a:spcBef>
                <a:spcPct val="0"/>
              </a:spcBef>
              <a:buFont typeface="Arial"/>
              <a:buChar char="•"/>
            </a:pPr>
            <a:r>
              <a:rPr lang="en-US" sz="2115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Анна Федулова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88833" y="7375105"/>
            <a:ext cx="2491259" cy="36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747" lvl="1" indent="-228373" algn="l">
              <a:lnSpc>
                <a:spcPts val="2961"/>
              </a:lnSpc>
              <a:spcBef>
                <a:spcPct val="0"/>
              </a:spcBef>
              <a:buFont typeface="Arial"/>
              <a:buChar char="•"/>
            </a:pPr>
            <a:r>
              <a:rPr lang="en-US" sz="2115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Сергей Ермилов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537318" y="7375105"/>
            <a:ext cx="2806308" cy="36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747" lvl="1" indent="-228373" algn="l">
              <a:lnSpc>
                <a:spcPts val="2961"/>
              </a:lnSpc>
              <a:spcBef>
                <a:spcPct val="0"/>
              </a:spcBef>
              <a:buFont typeface="Arial"/>
              <a:buChar char="•"/>
            </a:pPr>
            <a:r>
              <a:rPr lang="en-US" sz="2115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Татьяна Горбунова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340081" y="7375105"/>
            <a:ext cx="2769392" cy="36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747" lvl="1" indent="-228373" algn="l">
              <a:lnSpc>
                <a:spcPts val="2961"/>
              </a:lnSpc>
              <a:spcBef>
                <a:spcPct val="0"/>
              </a:spcBef>
              <a:buFont typeface="Arial"/>
              <a:buChar char="•"/>
            </a:pPr>
            <a:r>
              <a:rPr lang="en-US" sz="2115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Андрей Дубовских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483044" y="7948719"/>
            <a:ext cx="12203156" cy="1215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1"/>
              </a:lnSpc>
              <a:spcBef>
                <a:spcPct val="0"/>
              </a:spcBef>
            </a:pP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итогам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игр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Анна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Федулова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оказалась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самой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титулованной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лыжницей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с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нарушением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слуха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3515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истории</a:t>
            </a:r>
            <a:r>
              <a:rPr lang="en-US" sz="3515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9902030" h="11194892">
                <a:moveTo>
                  <a:pt x="0" y="0"/>
                </a:moveTo>
                <a:lnTo>
                  <a:pt x="19902030" y="0"/>
                </a:lnTo>
                <a:lnTo>
                  <a:pt x="19902030" y="11194892"/>
                </a:lnTo>
                <a:lnTo>
                  <a:pt x="0" y="111948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8826" b="-882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92071" y="0"/>
            <a:ext cx="18672141" cy="3290205"/>
            <a:chOff x="0" y="0"/>
            <a:chExt cx="4917766" cy="866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17766" cy="866556"/>
            </a:xfrm>
            <a:custGeom>
              <a:avLst/>
              <a:gdLst/>
              <a:ahLst/>
              <a:cxnLst/>
              <a:rect l="l" t="t" r="r" b="b"/>
              <a:pathLst>
                <a:path w="4917766" h="866556">
                  <a:moveTo>
                    <a:pt x="0" y="0"/>
                  </a:moveTo>
                  <a:lnTo>
                    <a:pt x="4917766" y="0"/>
                  </a:lnTo>
                  <a:lnTo>
                    <a:pt x="4917766" y="866556"/>
                  </a:lnTo>
                  <a:lnTo>
                    <a:pt x="0" y="866556"/>
                  </a:ln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917766" cy="914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92071" y="7969626"/>
            <a:ext cx="11099940" cy="2577349"/>
            <a:chOff x="0" y="0"/>
            <a:chExt cx="2923441" cy="6788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23441" cy="678808"/>
            </a:xfrm>
            <a:custGeom>
              <a:avLst/>
              <a:gdLst/>
              <a:ahLst/>
              <a:cxnLst/>
              <a:rect l="l" t="t" r="r" b="b"/>
              <a:pathLst>
                <a:path w="2923441" h="678808">
                  <a:moveTo>
                    <a:pt x="20924" y="0"/>
                  </a:moveTo>
                  <a:lnTo>
                    <a:pt x="2902517" y="0"/>
                  </a:lnTo>
                  <a:cubicBezTo>
                    <a:pt x="2908066" y="0"/>
                    <a:pt x="2913388" y="2205"/>
                    <a:pt x="2917312" y="6129"/>
                  </a:cubicBezTo>
                  <a:cubicBezTo>
                    <a:pt x="2921236" y="10053"/>
                    <a:pt x="2923441" y="15375"/>
                    <a:pt x="2923441" y="20924"/>
                  </a:cubicBezTo>
                  <a:lnTo>
                    <a:pt x="2923441" y="657884"/>
                  </a:lnTo>
                  <a:cubicBezTo>
                    <a:pt x="2923441" y="669440"/>
                    <a:pt x="2914073" y="678808"/>
                    <a:pt x="2902517" y="678808"/>
                  </a:cubicBezTo>
                  <a:lnTo>
                    <a:pt x="20924" y="678808"/>
                  </a:lnTo>
                  <a:cubicBezTo>
                    <a:pt x="9368" y="678808"/>
                    <a:pt x="0" y="669440"/>
                    <a:pt x="0" y="657884"/>
                  </a:cubicBezTo>
                  <a:lnTo>
                    <a:pt x="0" y="20924"/>
                  </a:lnTo>
                  <a:cubicBezTo>
                    <a:pt x="0" y="9368"/>
                    <a:pt x="9368" y="0"/>
                    <a:pt x="20924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923441" cy="726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674336" y="0"/>
            <a:ext cx="2613664" cy="2585152"/>
          </a:xfrm>
          <a:custGeom>
            <a:avLst/>
            <a:gdLst/>
            <a:ahLst/>
            <a:cxnLst/>
            <a:rect l="l" t="t" r="r" b="b"/>
            <a:pathLst>
              <a:path w="2613664" h="2585152">
                <a:moveTo>
                  <a:pt x="0" y="0"/>
                </a:moveTo>
                <a:lnTo>
                  <a:pt x="2613664" y="0"/>
                </a:lnTo>
                <a:lnTo>
                  <a:pt x="2613664" y="2585152"/>
                </a:lnTo>
                <a:lnTo>
                  <a:pt x="0" y="2585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885059" y="1790700"/>
            <a:ext cx="8402942" cy="8496300"/>
          </a:xfrm>
          <a:custGeom>
            <a:avLst/>
            <a:gdLst/>
            <a:ahLst/>
            <a:cxnLst/>
            <a:rect l="l" t="t" r="r" b="b"/>
            <a:pathLst>
              <a:path w="8111013" h="8156414">
                <a:moveTo>
                  <a:pt x="0" y="0"/>
                </a:moveTo>
                <a:lnTo>
                  <a:pt x="8111013" y="0"/>
                </a:lnTo>
                <a:lnTo>
                  <a:pt x="8111013" y="8156414"/>
                </a:lnTo>
                <a:lnTo>
                  <a:pt x="0" y="81564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226" r="-3668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951243" y="3290205"/>
            <a:ext cx="3735802" cy="4109382"/>
          </a:xfrm>
          <a:custGeom>
            <a:avLst/>
            <a:gdLst/>
            <a:ahLst/>
            <a:cxnLst/>
            <a:rect l="l" t="t" r="r" b="b"/>
            <a:pathLst>
              <a:path w="3735802" h="4109382">
                <a:moveTo>
                  <a:pt x="0" y="0"/>
                </a:moveTo>
                <a:lnTo>
                  <a:pt x="3735802" y="0"/>
                </a:lnTo>
                <a:lnTo>
                  <a:pt x="3735802" y="4109382"/>
                </a:lnTo>
                <a:lnTo>
                  <a:pt x="0" y="41093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29520" y="1004552"/>
            <a:ext cx="13963937" cy="1396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4"/>
              </a:lnSpc>
            </a:pPr>
            <a:r>
              <a:rPr lang="en-US" sz="7596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АРДАШЕР МУМИНДЖАНОВ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98013" y="7409112"/>
            <a:ext cx="3242262" cy="449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4"/>
              </a:lnSpc>
            </a:pPr>
            <a:r>
              <a:rPr lang="en-US" sz="1472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XXV ЛЕТНИЕ СУРДЛИМПИЙСКИЕ ИГРЫ В ТОКИО (ЯПОНИЯ)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520" y="8495881"/>
            <a:ext cx="11630654" cy="1333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9"/>
              </a:lnSpc>
            </a:pP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Двукратный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чемпион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Сурдлимпийских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игр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:</a:t>
            </a:r>
            <a:endParaRPr lang="ru-RU" sz="2499" b="1" dirty="0">
              <a:solidFill>
                <a:srgbClr val="FFFFFF"/>
              </a:solidFill>
              <a:latin typeface="Source Sans Pro Bold"/>
              <a:ea typeface="Source Sans Pro Bold"/>
              <a:cs typeface="Source Sans Pro Bold"/>
              <a:sym typeface="Source Sans Pro Bold"/>
            </a:endParaRPr>
          </a:p>
          <a:p>
            <a:pPr algn="l">
              <a:lnSpc>
                <a:spcPts val="2649"/>
              </a:lnSpc>
            </a:pPr>
            <a:endParaRPr lang="en-US" sz="2499" b="1" dirty="0">
              <a:solidFill>
                <a:srgbClr val="FFFFFF"/>
              </a:solidFill>
              <a:latin typeface="Source Sans Pro Bold"/>
              <a:ea typeface="Source Sans Pro Bold"/>
              <a:cs typeface="Source Sans Pro Bold"/>
              <a:sym typeface="Source Sans Pro Bold"/>
            </a:endParaRPr>
          </a:p>
          <a:p>
            <a:pPr marL="539748" lvl="1" indent="-269874" algn="l">
              <a:lnSpc>
                <a:spcPts val="2649"/>
              </a:lnSpc>
              <a:buFont typeface="Arial"/>
              <a:buChar char="•"/>
            </a:pP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золото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в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прыжках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с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шестом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с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результатом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4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метра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45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сантиметров</a:t>
            </a:r>
            <a:endParaRPr lang="en-US" sz="2499" b="1" dirty="0">
              <a:solidFill>
                <a:srgbClr val="FFFFFF"/>
              </a:solidFill>
              <a:latin typeface="Source Sans Pro Bold"/>
              <a:ea typeface="Source Sans Pro Bold"/>
              <a:cs typeface="Source Sans Pro Bold"/>
              <a:sym typeface="Source Sans Pro Bold"/>
            </a:endParaRPr>
          </a:p>
          <a:p>
            <a:pPr marL="539748" lvl="1" indent="-269874" algn="l">
              <a:lnSpc>
                <a:spcPts val="2649"/>
              </a:lnSpc>
              <a:buFont typeface="Arial"/>
              <a:buChar char="•"/>
            </a:pP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золото</a:t>
            </a:r>
            <a:r>
              <a:rPr lang="en-US" sz="24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в </a:t>
            </a:r>
            <a:r>
              <a:rPr lang="en-US" sz="2499" b="1" dirty="0" err="1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десятиборье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76264" y="4105989"/>
            <a:ext cx="2205178" cy="2169344"/>
          </a:xfrm>
          <a:custGeom>
            <a:avLst/>
            <a:gdLst/>
            <a:ahLst/>
            <a:cxnLst/>
            <a:rect l="l" t="t" r="r" b="b"/>
            <a:pathLst>
              <a:path w="2205178" h="2169344">
                <a:moveTo>
                  <a:pt x="0" y="0"/>
                </a:moveTo>
                <a:lnTo>
                  <a:pt x="2205178" y="0"/>
                </a:lnTo>
                <a:lnTo>
                  <a:pt x="2205178" y="2169344"/>
                </a:lnTo>
                <a:lnTo>
                  <a:pt x="0" y="2169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5978" y="421011"/>
            <a:ext cx="1449278" cy="1493080"/>
          </a:xfrm>
          <a:custGeom>
            <a:avLst/>
            <a:gdLst/>
            <a:ahLst/>
            <a:cxnLst/>
            <a:rect l="l" t="t" r="r" b="b"/>
            <a:pathLst>
              <a:path w="1449278" h="1493080">
                <a:moveTo>
                  <a:pt x="0" y="0"/>
                </a:moveTo>
                <a:lnTo>
                  <a:pt x="1449278" y="0"/>
                </a:lnTo>
                <a:lnTo>
                  <a:pt x="1449278" y="1493080"/>
                </a:lnTo>
                <a:lnTo>
                  <a:pt x="0" y="14930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129081" y="491475"/>
            <a:ext cx="1486092" cy="1422616"/>
          </a:xfrm>
          <a:custGeom>
            <a:avLst/>
            <a:gdLst/>
            <a:ahLst/>
            <a:cxnLst/>
            <a:rect l="l" t="t" r="r" b="b"/>
            <a:pathLst>
              <a:path w="1486092" h="1422616">
                <a:moveTo>
                  <a:pt x="0" y="0"/>
                </a:moveTo>
                <a:lnTo>
                  <a:pt x="1486092" y="0"/>
                </a:lnTo>
                <a:lnTo>
                  <a:pt x="1486092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352399" y="467508"/>
            <a:ext cx="1428322" cy="1422616"/>
          </a:xfrm>
          <a:custGeom>
            <a:avLst/>
            <a:gdLst/>
            <a:ahLst/>
            <a:cxnLst/>
            <a:rect l="l" t="t" r="r" b="b"/>
            <a:pathLst>
              <a:path w="1428322" h="1422616">
                <a:moveTo>
                  <a:pt x="0" y="0"/>
                </a:moveTo>
                <a:lnTo>
                  <a:pt x="1428322" y="0"/>
                </a:lnTo>
                <a:lnTo>
                  <a:pt x="1428322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22341" y="6614797"/>
            <a:ext cx="1486092" cy="1402708"/>
          </a:xfrm>
          <a:custGeom>
            <a:avLst/>
            <a:gdLst/>
            <a:ahLst/>
            <a:cxnLst/>
            <a:rect l="l" t="t" r="r" b="b"/>
            <a:pathLst>
              <a:path w="1486092" h="1402708">
                <a:moveTo>
                  <a:pt x="0" y="0"/>
                </a:moveTo>
                <a:lnTo>
                  <a:pt x="1486092" y="0"/>
                </a:lnTo>
                <a:lnTo>
                  <a:pt x="1486092" y="1402708"/>
                </a:lnTo>
                <a:lnTo>
                  <a:pt x="0" y="14027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275216" y="8321481"/>
            <a:ext cx="1492914" cy="1422616"/>
          </a:xfrm>
          <a:custGeom>
            <a:avLst/>
            <a:gdLst/>
            <a:ahLst/>
            <a:cxnLst/>
            <a:rect l="l" t="t" r="r" b="b"/>
            <a:pathLst>
              <a:path w="1492914" h="1422616">
                <a:moveTo>
                  <a:pt x="0" y="0"/>
                </a:moveTo>
                <a:lnTo>
                  <a:pt x="1492914" y="0"/>
                </a:lnTo>
                <a:lnTo>
                  <a:pt x="1492914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89164" y="8459732"/>
            <a:ext cx="1352446" cy="1406257"/>
          </a:xfrm>
          <a:custGeom>
            <a:avLst/>
            <a:gdLst/>
            <a:ahLst/>
            <a:cxnLst/>
            <a:rect l="l" t="t" r="r" b="b"/>
            <a:pathLst>
              <a:path w="1352446" h="1406257">
                <a:moveTo>
                  <a:pt x="0" y="0"/>
                </a:moveTo>
                <a:lnTo>
                  <a:pt x="1352446" y="0"/>
                </a:lnTo>
                <a:lnTo>
                  <a:pt x="1352446" y="1406257"/>
                </a:lnTo>
                <a:lnTo>
                  <a:pt x="0" y="14062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12972" y="4766313"/>
            <a:ext cx="1428638" cy="1406257"/>
          </a:xfrm>
          <a:custGeom>
            <a:avLst/>
            <a:gdLst/>
            <a:ahLst/>
            <a:cxnLst/>
            <a:rect l="l" t="t" r="r" b="b"/>
            <a:pathLst>
              <a:path w="1428638" h="1406257">
                <a:moveTo>
                  <a:pt x="0" y="0"/>
                </a:moveTo>
                <a:lnTo>
                  <a:pt x="1428638" y="0"/>
                </a:lnTo>
                <a:lnTo>
                  <a:pt x="1428638" y="1406257"/>
                </a:lnTo>
                <a:lnTo>
                  <a:pt x="0" y="140625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872348" y="468770"/>
            <a:ext cx="1471860" cy="1468027"/>
          </a:xfrm>
          <a:custGeom>
            <a:avLst/>
            <a:gdLst/>
            <a:ahLst/>
            <a:cxnLst/>
            <a:rect l="l" t="t" r="r" b="b"/>
            <a:pathLst>
              <a:path w="1471860" h="1468027">
                <a:moveTo>
                  <a:pt x="0" y="0"/>
                </a:moveTo>
                <a:lnTo>
                  <a:pt x="1471860" y="0"/>
                </a:lnTo>
                <a:lnTo>
                  <a:pt x="1471860" y="1468027"/>
                </a:lnTo>
                <a:lnTo>
                  <a:pt x="0" y="146802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275216" y="6515100"/>
            <a:ext cx="1411429" cy="1422616"/>
          </a:xfrm>
          <a:custGeom>
            <a:avLst/>
            <a:gdLst/>
            <a:ahLst/>
            <a:cxnLst/>
            <a:rect l="l" t="t" r="r" b="b"/>
            <a:pathLst>
              <a:path w="1411429" h="1422616">
                <a:moveTo>
                  <a:pt x="0" y="0"/>
                </a:moveTo>
                <a:lnTo>
                  <a:pt x="1411429" y="0"/>
                </a:lnTo>
                <a:lnTo>
                  <a:pt x="1411429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520705" y="444979"/>
            <a:ext cx="1469832" cy="1445145"/>
          </a:xfrm>
          <a:custGeom>
            <a:avLst/>
            <a:gdLst/>
            <a:ahLst/>
            <a:cxnLst/>
            <a:rect l="l" t="t" r="r" b="b"/>
            <a:pathLst>
              <a:path w="1469832" h="1445145">
                <a:moveTo>
                  <a:pt x="0" y="0"/>
                </a:moveTo>
                <a:lnTo>
                  <a:pt x="1469832" y="0"/>
                </a:lnTo>
                <a:lnTo>
                  <a:pt x="1469832" y="1445145"/>
                </a:lnTo>
                <a:lnTo>
                  <a:pt x="0" y="144514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275216" y="4599236"/>
            <a:ext cx="1392388" cy="1422616"/>
          </a:xfrm>
          <a:custGeom>
            <a:avLst/>
            <a:gdLst/>
            <a:ahLst/>
            <a:cxnLst/>
            <a:rect l="l" t="t" r="r" b="b"/>
            <a:pathLst>
              <a:path w="1392388" h="1422616">
                <a:moveTo>
                  <a:pt x="0" y="0"/>
                </a:moveTo>
                <a:lnTo>
                  <a:pt x="1392387" y="0"/>
                </a:lnTo>
                <a:lnTo>
                  <a:pt x="1392387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251578" y="2599298"/>
            <a:ext cx="1458704" cy="1422616"/>
          </a:xfrm>
          <a:custGeom>
            <a:avLst/>
            <a:gdLst/>
            <a:ahLst/>
            <a:cxnLst/>
            <a:rect l="l" t="t" r="r" b="b"/>
            <a:pathLst>
              <a:path w="1458704" h="1422616">
                <a:moveTo>
                  <a:pt x="0" y="0"/>
                </a:moveTo>
                <a:lnTo>
                  <a:pt x="1458703" y="0"/>
                </a:lnTo>
                <a:lnTo>
                  <a:pt x="1458703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601383" y="456243"/>
            <a:ext cx="1368403" cy="1422616"/>
          </a:xfrm>
          <a:custGeom>
            <a:avLst/>
            <a:gdLst/>
            <a:ahLst/>
            <a:cxnLst/>
            <a:rect l="l" t="t" r="r" b="b"/>
            <a:pathLst>
              <a:path w="1368403" h="1422616">
                <a:moveTo>
                  <a:pt x="0" y="0"/>
                </a:moveTo>
                <a:lnTo>
                  <a:pt x="1368404" y="0"/>
                </a:lnTo>
                <a:lnTo>
                  <a:pt x="1368404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226962" y="491475"/>
            <a:ext cx="1442886" cy="1422616"/>
          </a:xfrm>
          <a:custGeom>
            <a:avLst/>
            <a:gdLst/>
            <a:ahLst/>
            <a:cxnLst/>
            <a:rect l="l" t="t" r="r" b="b"/>
            <a:pathLst>
              <a:path w="1442886" h="1422616">
                <a:moveTo>
                  <a:pt x="0" y="0"/>
                </a:moveTo>
                <a:lnTo>
                  <a:pt x="1442886" y="0"/>
                </a:lnTo>
                <a:lnTo>
                  <a:pt x="1442886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51226" y="2553887"/>
            <a:ext cx="1522468" cy="1468027"/>
          </a:xfrm>
          <a:custGeom>
            <a:avLst/>
            <a:gdLst/>
            <a:ahLst/>
            <a:cxnLst/>
            <a:rect l="l" t="t" r="r" b="b"/>
            <a:pathLst>
              <a:path w="1522468" h="1468027">
                <a:moveTo>
                  <a:pt x="0" y="0"/>
                </a:moveTo>
                <a:lnTo>
                  <a:pt x="1522468" y="0"/>
                </a:lnTo>
                <a:lnTo>
                  <a:pt x="1522468" y="1468027"/>
                </a:lnTo>
                <a:lnTo>
                  <a:pt x="0" y="146802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142584" y="536887"/>
            <a:ext cx="1449278" cy="1422616"/>
          </a:xfrm>
          <a:custGeom>
            <a:avLst/>
            <a:gdLst/>
            <a:ahLst/>
            <a:cxnLst/>
            <a:rect l="l" t="t" r="r" b="b"/>
            <a:pathLst>
              <a:path w="1449278" h="1422616">
                <a:moveTo>
                  <a:pt x="0" y="0"/>
                </a:moveTo>
                <a:lnTo>
                  <a:pt x="1449278" y="0"/>
                </a:lnTo>
                <a:lnTo>
                  <a:pt x="1449278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927023" y="514181"/>
            <a:ext cx="1441635" cy="1422616"/>
          </a:xfrm>
          <a:custGeom>
            <a:avLst/>
            <a:gdLst/>
            <a:ahLst/>
            <a:cxnLst/>
            <a:rect l="l" t="t" r="r" b="b"/>
            <a:pathLst>
              <a:path w="1441635" h="1422616">
                <a:moveTo>
                  <a:pt x="0" y="0"/>
                </a:moveTo>
                <a:lnTo>
                  <a:pt x="1441635" y="0"/>
                </a:lnTo>
                <a:lnTo>
                  <a:pt x="1441635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625833" y="514181"/>
            <a:ext cx="1572665" cy="1422616"/>
          </a:xfrm>
          <a:custGeom>
            <a:avLst/>
            <a:gdLst/>
            <a:ahLst/>
            <a:cxnLst/>
            <a:rect l="l" t="t" r="r" b="b"/>
            <a:pathLst>
              <a:path w="1572665" h="1422616">
                <a:moveTo>
                  <a:pt x="0" y="0"/>
                </a:moveTo>
                <a:lnTo>
                  <a:pt x="1572665" y="0"/>
                </a:lnTo>
                <a:lnTo>
                  <a:pt x="1572665" y="1422616"/>
                </a:lnTo>
                <a:lnTo>
                  <a:pt x="0" y="142261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2606896" y="4207587"/>
            <a:ext cx="10683019" cy="2594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36"/>
              </a:lnSpc>
            </a:pPr>
            <a:r>
              <a:rPr lang="en-US" sz="14097" b="1">
                <a:solidFill>
                  <a:srgbClr val="00AF5A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ВОПРОСЫ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14600" y="952500"/>
            <a:ext cx="13000942" cy="6332065"/>
          </a:xfrm>
          <a:custGeom>
            <a:avLst/>
            <a:gdLst/>
            <a:ahLst/>
            <a:cxnLst/>
            <a:rect l="l" t="t" r="r" b="b"/>
            <a:pathLst>
              <a:path w="13000942" h="6332065">
                <a:moveTo>
                  <a:pt x="0" y="0"/>
                </a:moveTo>
                <a:lnTo>
                  <a:pt x="13000942" y="0"/>
                </a:lnTo>
                <a:lnTo>
                  <a:pt x="13000942" y="6332065"/>
                </a:lnTo>
                <a:lnTo>
                  <a:pt x="0" y="63320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417" y="3266"/>
            <a:ext cx="18270583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156" b="3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019246" y="-1159047"/>
            <a:ext cx="7268754" cy="10686795"/>
            <a:chOff x="0" y="0"/>
            <a:chExt cx="812800" cy="1195009"/>
          </a:xfrm>
        </p:grpSpPr>
        <p:sp>
          <p:nvSpPr>
            <p:cNvPr id="4" name="Freeform 4"/>
            <p:cNvSpPr/>
            <p:nvPr/>
          </p:nvSpPr>
          <p:spPr>
            <a:xfrm rot="176086">
              <a:off x="-30059" y="-20024"/>
              <a:ext cx="872917" cy="1235056"/>
            </a:xfrm>
            <a:custGeom>
              <a:avLst/>
              <a:gdLst/>
              <a:ahLst/>
              <a:cxnLst/>
              <a:rect l="l" t="t" r="r" b="b"/>
              <a:pathLst>
                <a:path w="872917" h="1235056">
                  <a:moveTo>
                    <a:pt x="0" y="41615"/>
                  </a:moveTo>
                  <a:lnTo>
                    <a:pt x="811734" y="0"/>
                  </a:lnTo>
                  <a:lnTo>
                    <a:pt x="872918" y="1193442"/>
                  </a:lnTo>
                  <a:lnTo>
                    <a:pt x="61184" y="1235057"/>
                  </a:lnTo>
                  <a:close/>
                </a:path>
              </a:pathLst>
            </a:custGeom>
            <a:blipFill>
              <a:blip r:embed="rId3"/>
              <a:stretch>
                <a:fillRect t="-6632" r="-2293" b="-37442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1028700" y="895350"/>
            <a:ext cx="11391900" cy="1218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74"/>
              </a:lnSpc>
            </a:pPr>
            <a:r>
              <a:rPr lang="en-US" sz="7124" b="1" dirty="0" err="1">
                <a:solidFill>
                  <a:srgbClr val="00358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Алексей</a:t>
            </a:r>
            <a:r>
              <a:rPr lang="en-US" sz="7124" b="1" dirty="0">
                <a:solidFill>
                  <a:srgbClr val="00358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7124" b="1" dirty="0" err="1">
                <a:solidFill>
                  <a:srgbClr val="00358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Воробьев</a:t>
            </a:r>
            <a:endParaRPr lang="en-US" sz="7124" b="1" dirty="0">
              <a:solidFill>
                <a:srgbClr val="00358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57200" y="3462624"/>
            <a:ext cx="9906000" cy="4962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7648" lvl="1" indent="-333824" algn="l">
              <a:lnSpc>
                <a:spcPts val="4329"/>
              </a:lnSpc>
              <a:buFont typeface="Arial"/>
              <a:buChar char="•"/>
            </a:pP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Заслуженный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мастер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спорта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России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по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пауэрлифтингу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,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семикратный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чемпион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мира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,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пятикратный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чемпион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Европы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и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восьмикратный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чемпион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России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</a:p>
          <a:p>
            <a:pPr algn="l">
              <a:lnSpc>
                <a:spcPts val="4329"/>
              </a:lnSpc>
            </a:pPr>
            <a:endParaRPr lang="en-US" sz="3092" b="1" dirty="0">
              <a:solidFill>
                <a:srgbClr val="003587"/>
              </a:solidFill>
              <a:latin typeface="Kitsch Display Bold"/>
              <a:ea typeface="Kitsch Display Bold"/>
              <a:cs typeface="Kitsch Display Bold"/>
              <a:sym typeface="Kitsch Display Bold"/>
            </a:endParaRPr>
          </a:p>
          <a:p>
            <a:pPr marL="667648" lvl="1" indent="-333824" algn="l">
              <a:lnSpc>
                <a:spcPts val="4329"/>
              </a:lnSpc>
              <a:buFont typeface="Arial"/>
              <a:buChar char="•"/>
            </a:pP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Председатель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регионального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отделения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Общероссийской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общественной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организации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«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Паралимпийский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комитет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России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» в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Ханты-Мансийском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автономном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округе</a:t>
            </a:r>
            <a:r>
              <a:rPr lang="en-US" sz="3092" b="1" dirty="0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 — </a:t>
            </a:r>
            <a:r>
              <a:rPr lang="en-US" sz="3092" b="1" dirty="0" err="1">
                <a:solidFill>
                  <a:srgbClr val="003587"/>
                </a:solidFill>
                <a:latin typeface="Kitsch Display Bold"/>
                <a:ea typeface="Kitsch Display Bold"/>
                <a:cs typeface="Kitsch Display Bold"/>
                <a:sym typeface="Kitsch Display Bold"/>
              </a:rPr>
              <a:t>Югре</a:t>
            </a:r>
            <a:endParaRPr lang="en-US" sz="3092" b="1" dirty="0">
              <a:solidFill>
                <a:srgbClr val="003587"/>
              </a:solidFill>
              <a:latin typeface="Kitsch Display Bold"/>
              <a:ea typeface="Kitsch Display Bold"/>
              <a:cs typeface="Kitsch Display Bold"/>
              <a:sym typeface="Kitsch Display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2283228"/>
            <a:ext cx="11968651" cy="1009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5"/>
              </a:lnSpc>
            </a:pPr>
            <a:r>
              <a:rPr lang="en-US" sz="2917" b="1">
                <a:solidFill>
                  <a:srgbClr val="00358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Руководитель обособленного подразделения г. Сургут</a:t>
            </a:r>
          </a:p>
          <a:p>
            <a:pPr algn="l">
              <a:lnSpc>
                <a:spcPts val="4085"/>
              </a:lnSpc>
            </a:pPr>
            <a:endParaRPr lang="en-US" sz="2917" b="1">
              <a:solidFill>
                <a:srgbClr val="00358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60" y="-726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8122" y="-641246"/>
            <a:ext cx="18384243" cy="2582259"/>
            <a:chOff x="0" y="0"/>
            <a:chExt cx="4841941" cy="6801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41940" cy="680101"/>
            </a:xfrm>
            <a:custGeom>
              <a:avLst/>
              <a:gdLst/>
              <a:ahLst/>
              <a:cxnLst/>
              <a:rect l="l" t="t" r="r" b="b"/>
              <a:pathLst>
                <a:path w="4841940" h="680101">
                  <a:moveTo>
                    <a:pt x="0" y="0"/>
                  </a:moveTo>
                  <a:lnTo>
                    <a:pt x="4841940" y="0"/>
                  </a:lnTo>
                  <a:lnTo>
                    <a:pt x="4841940" y="680101"/>
                  </a:lnTo>
                  <a:lnTo>
                    <a:pt x="0" y="680101"/>
                  </a:ln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841941" cy="727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9469276"/>
            <a:ext cx="18305860" cy="839472"/>
            <a:chOff x="0" y="0"/>
            <a:chExt cx="5107443" cy="5486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07443" cy="548645"/>
            </a:xfrm>
            <a:custGeom>
              <a:avLst/>
              <a:gdLst/>
              <a:ahLst/>
              <a:cxnLst/>
              <a:rect l="l" t="t" r="r" b="b"/>
              <a:pathLst>
                <a:path w="5107443" h="548645">
                  <a:moveTo>
                    <a:pt x="11977" y="0"/>
                  </a:moveTo>
                  <a:lnTo>
                    <a:pt x="5095466" y="0"/>
                  </a:lnTo>
                  <a:cubicBezTo>
                    <a:pt x="5102081" y="0"/>
                    <a:pt x="5107443" y="5362"/>
                    <a:pt x="5107443" y="11977"/>
                  </a:cubicBezTo>
                  <a:lnTo>
                    <a:pt x="5107443" y="536668"/>
                  </a:lnTo>
                  <a:cubicBezTo>
                    <a:pt x="5107443" y="543283"/>
                    <a:pt x="5102081" y="548645"/>
                    <a:pt x="5095466" y="548645"/>
                  </a:cubicBezTo>
                  <a:lnTo>
                    <a:pt x="11977" y="548645"/>
                  </a:lnTo>
                  <a:cubicBezTo>
                    <a:pt x="8800" y="548645"/>
                    <a:pt x="5754" y="547383"/>
                    <a:pt x="3508" y="545137"/>
                  </a:cubicBezTo>
                  <a:cubicBezTo>
                    <a:pt x="1262" y="542891"/>
                    <a:pt x="0" y="539844"/>
                    <a:pt x="0" y="536668"/>
                  </a:cubicBezTo>
                  <a:lnTo>
                    <a:pt x="0" y="11977"/>
                  </a:lnTo>
                  <a:cubicBezTo>
                    <a:pt x="0" y="5362"/>
                    <a:pt x="5362" y="0"/>
                    <a:pt x="11977" y="0"/>
                  </a:cubicBez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5107443" cy="596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-96243" y="-25172"/>
            <a:ext cx="1329272" cy="727474"/>
          </a:xfrm>
          <a:custGeom>
            <a:avLst/>
            <a:gdLst/>
            <a:ahLst/>
            <a:cxnLst/>
            <a:rect l="l" t="t" r="r" b="b"/>
            <a:pathLst>
              <a:path w="1329272" h="727474">
                <a:moveTo>
                  <a:pt x="0" y="0"/>
                </a:moveTo>
                <a:lnTo>
                  <a:pt x="1329272" y="0"/>
                </a:lnTo>
                <a:lnTo>
                  <a:pt x="1329272" y="727474"/>
                </a:lnTo>
                <a:lnTo>
                  <a:pt x="0" y="7274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7857" y="508682"/>
            <a:ext cx="18252284" cy="1155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35"/>
              </a:lnSpc>
            </a:pPr>
            <a:r>
              <a:rPr lang="ru-RU" sz="2239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В.В. ПУТИН: </a:t>
            </a:r>
            <a:r>
              <a:rPr lang="en-US" sz="2239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«НАША ЦЕЛЬ – ОБЕСПЕЧИТЬ ДОСТУПНОСТЬ ЗАНЯТИЙ ДЛЯ ВСЕХ ЛЮДЕЙ С ОГРАНИЧЕНИЯМИ ПО ЗДОРОВЬЮ </a:t>
            </a:r>
          </a:p>
          <a:p>
            <a:pPr algn="ctr">
              <a:lnSpc>
                <a:spcPts val="3135"/>
              </a:lnSpc>
            </a:pPr>
            <a:r>
              <a:rPr lang="en-US" sz="2239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ВНЕ ЗАВИСИМОСТИ ОТ ИХ МЕСТА ЖИТЕЛЬСТВА, ДОСТАТКА, ВОЗРАСТА И УРОВНЯ ФИЗИЧЕСКОЙ ПОДГОТОВКИ» </a:t>
            </a:r>
          </a:p>
          <a:p>
            <a:pPr algn="ctr">
              <a:lnSpc>
                <a:spcPts val="3135"/>
              </a:lnSpc>
            </a:pPr>
            <a:endParaRPr lang="en-US" sz="2239" b="1" dirty="0">
              <a:solidFill>
                <a:srgbClr val="FFFFFF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4137912" y="5070827"/>
            <a:ext cx="5514843" cy="5130190"/>
          </a:xfrm>
          <a:custGeom>
            <a:avLst/>
            <a:gdLst/>
            <a:ahLst/>
            <a:cxnLst/>
            <a:rect l="l" t="t" r="r" b="b"/>
            <a:pathLst>
              <a:path w="5514843" h="5130190">
                <a:moveTo>
                  <a:pt x="0" y="0"/>
                </a:moveTo>
                <a:lnTo>
                  <a:pt x="5514844" y="0"/>
                </a:lnTo>
                <a:lnTo>
                  <a:pt x="5514844" y="5130191"/>
                </a:lnTo>
                <a:lnTo>
                  <a:pt x="0" y="51301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5" r="-65" b="-2524"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239368">
            <a:off x="4866381" y="6284335"/>
            <a:ext cx="4387320" cy="2736866"/>
            <a:chOff x="0" y="0"/>
            <a:chExt cx="1019991" cy="6362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19991" cy="636283"/>
            </a:xfrm>
            <a:custGeom>
              <a:avLst/>
              <a:gdLst/>
              <a:ahLst/>
              <a:cxnLst/>
              <a:rect l="l" t="t" r="r" b="b"/>
              <a:pathLst>
                <a:path w="1019991" h="636283">
                  <a:moveTo>
                    <a:pt x="0" y="0"/>
                  </a:moveTo>
                  <a:lnTo>
                    <a:pt x="1019991" y="0"/>
                  </a:lnTo>
                  <a:lnTo>
                    <a:pt x="1019991" y="636283"/>
                  </a:lnTo>
                  <a:lnTo>
                    <a:pt x="0" y="636283"/>
                  </a:lnTo>
                  <a:close/>
                </a:path>
              </a:pathLst>
            </a:custGeom>
            <a:blipFill>
              <a:blip r:embed="rId6"/>
              <a:stretch>
                <a:fillRect t="-3401" b="-3401"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-236760" y="1452865"/>
            <a:ext cx="6170414" cy="5740036"/>
          </a:xfrm>
          <a:custGeom>
            <a:avLst/>
            <a:gdLst/>
            <a:ahLst/>
            <a:cxnLst/>
            <a:rect l="l" t="t" r="r" b="b"/>
            <a:pathLst>
              <a:path w="6170414" h="5740036">
                <a:moveTo>
                  <a:pt x="0" y="0"/>
                </a:moveTo>
                <a:lnTo>
                  <a:pt x="6170414" y="0"/>
                </a:lnTo>
                <a:lnTo>
                  <a:pt x="6170414" y="5740036"/>
                </a:lnTo>
                <a:lnTo>
                  <a:pt x="0" y="57400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5" r="-65" b="-2524"/>
            </a:stretch>
          </a:blipFill>
        </p:spPr>
      </p:sp>
      <p:grpSp>
        <p:nvGrpSpPr>
          <p:cNvPr id="15" name="Group 15"/>
          <p:cNvGrpSpPr/>
          <p:nvPr/>
        </p:nvGrpSpPr>
        <p:grpSpPr>
          <a:xfrm rot="-239368">
            <a:off x="556048" y="2827417"/>
            <a:ext cx="4970771" cy="3062208"/>
            <a:chOff x="0" y="0"/>
            <a:chExt cx="1032855" cy="6362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32855" cy="636283"/>
            </a:xfrm>
            <a:custGeom>
              <a:avLst/>
              <a:gdLst/>
              <a:ahLst/>
              <a:cxnLst/>
              <a:rect l="l" t="t" r="r" b="b"/>
              <a:pathLst>
                <a:path w="1032855" h="636283">
                  <a:moveTo>
                    <a:pt x="0" y="0"/>
                  </a:moveTo>
                  <a:lnTo>
                    <a:pt x="1032855" y="0"/>
                  </a:lnTo>
                  <a:lnTo>
                    <a:pt x="1032855" y="636283"/>
                  </a:lnTo>
                  <a:lnTo>
                    <a:pt x="0" y="636283"/>
                  </a:lnTo>
                  <a:close/>
                </a:path>
              </a:pathLst>
            </a:custGeom>
            <a:blipFill>
              <a:blip r:embed="rId7"/>
              <a:stretch>
                <a:fillRect t="-4157" b="-4157"/>
              </a:stretch>
            </a:blip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1678025" y="4322883"/>
            <a:ext cx="6190146" cy="5758392"/>
          </a:xfrm>
          <a:custGeom>
            <a:avLst/>
            <a:gdLst/>
            <a:ahLst/>
            <a:cxnLst/>
            <a:rect l="l" t="t" r="r" b="b"/>
            <a:pathLst>
              <a:path w="6190146" h="5758392">
                <a:moveTo>
                  <a:pt x="0" y="0"/>
                </a:moveTo>
                <a:lnTo>
                  <a:pt x="6190147" y="0"/>
                </a:lnTo>
                <a:lnTo>
                  <a:pt x="6190147" y="5758392"/>
                </a:lnTo>
                <a:lnTo>
                  <a:pt x="0" y="57583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5" r="-65" b="-2524"/>
            </a:stretch>
          </a:blipFill>
        </p:spPr>
      </p:sp>
      <p:grpSp>
        <p:nvGrpSpPr>
          <p:cNvPr id="18" name="Group 18"/>
          <p:cNvGrpSpPr/>
          <p:nvPr/>
        </p:nvGrpSpPr>
        <p:grpSpPr>
          <a:xfrm rot="-239368">
            <a:off x="12495697" y="5684987"/>
            <a:ext cx="4924555" cy="3072000"/>
            <a:chOff x="0" y="0"/>
            <a:chExt cx="1019991" cy="63628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19991" cy="636283"/>
            </a:xfrm>
            <a:custGeom>
              <a:avLst/>
              <a:gdLst/>
              <a:ahLst/>
              <a:cxnLst/>
              <a:rect l="l" t="t" r="r" b="b"/>
              <a:pathLst>
                <a:path w="1019991" h="636283">
                  <a:moveTo>
                    <a:pt x="0" y="0"/>
                  </a:moveTo>
                  <a:lnTo>
                    <a:pt x="1019991" y="0"/>
                  </a:lnTo>
                  <a:lnTo>
                    <a:pt x="1019991" y="636283"/>
                  </a:lnTo>
                  <a:lnTo>
                    <a:pt x="0" y="636283"/>
                  </a:lnTo>
                  <a:close/>
                </a:path>
              </a:pathLst>
            </a:custGeom>
            <a:blipFill>
              <a:blip r:embed="rId8"/>
              <a:stretch>
                <a:fillRect t="-3401" b="-3401"/>
              </a:stretch>
            </a:blipFill>
          </p:spPr>
        </p:sp>
      </p:grpSp>
      <p:sp>
        <p:nvSpPr>
          <p:cNvPr id="20" name="Freeform 20"/>
          <p:cNvSpPr/>
          <p:nvPr/>
        </p:nvSpPr>
        <p:spPr>
          <a:xfrm>
            <a:off x="7239001" y="1452865"/>
            <a:ext cx="6024788" cy="5492070"/>
          </a:xfrm>
          <a:custGeom>
            <a:avLst/>
            <a:gdLst/>
            <a:ahLst/>
            <a:cxnLst/>
            <a:rect l="l" t="t" r="r" b="b"/>
            <a:pathLst>
              <a:path w="5903856" h="5492070">
                <a:moveTo>
                  <a:pt x="0" y="0"/>
                </a:moveTo>
                <a:lnTo>
                  <a:pt x="5903857" y="0"/>
                </a:lnTo>
                <a:lnTo>
                  <a:pt x="5903857" y="5492070"/>
                </a:lnTo>
                <a:lnTo>
                  <a:pt x="0" y="54920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5" r="-65" b="-252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TextBox 23"/>
          <p:cNvSpPr txBox="1"/>
          <p:nvPr/>
        </p:nvSpPr>
        <p:spPr>
          <a:xfrm rot="-270942">
            <a:off x="597013" y="5987601"/>
            <a:ext cx="5125030" cy="662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8"/>
              </a:lnSpc>
            </a:pPr>
            <a:r>
              <a:rPr lang="en-US" sz="3150">
                <a:solidFill>
                  <a:srgbClr val="003587"/>
                </a:solidFill>
                <a:latin typeface="Kitsch Display"/>
                <a:ea typeface="Kitsch Display"/>
                <a:cs typeface="Kitsch Display"/>
                <a:sym typeface="Kitsch Display"/>
              </a:rPr>
              <a:t>крупнейший в регионе легкоатлетический манеж</a:t>
            </a:r>
          </a:p>
        </p:txBody>
      </p:sp>
      <p:sp>
        <p:nvSpPr>
          <p:cNvPr id="24" name="TextBox 24"/>
          <p:cNvSpPr txBox="1"/>
          <p:nvPr/>
        </p:nvSpPr>
        <p:spPr>
          <a:xfrm rot="-270942">
            <a:off x="4998575" y="9109854"/>
            <a:ext cx="4432719" cy="501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3"/>
              </a:lnSpc>
            </a:pPr>
            <a:r>
              <a:rPr lang="en-US" sz="2938">
                <a:solidFill>
                  <a:srgbClr val="003587"/>
                </a:solidFill>
                <a:latin typeface="Kitsch Display"/>
                <a:ea typeface="Kitsch Display"/>
                <a:cs typeface="Kitsch Display"/>
                <a:sym typeface="Kitsch Display"/>
              </a:rPr>
              <a:t>тренажерный зал</a:t>
            </a:r>
          </a:p>
        </p:txBody>
      </p:sp>
      <p:sp>
        <p:nvSpPr>
          <p:cNvPr id="25" name="TextBox 25"/>
          <p:cNvSpPr txBox="1"/>
          <p:nvPr/>
        </p:nvSpPr>
        <p:spPr>
          <a:xfrm rot="-270942">
            <a:off x="8319731" y="5955412"/>
            <a:ext cx="4737453" cy="339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2"/>
              </a:lnSpc>
            </a:pPr>
            <a:r>
              <a:rPr lang="ru-RU" sz="3082" spc="-49" dirty="0">
                <a:solidFill>
                  <a:srgbClr val="003587"/>
                </a:solidFill>
                <a:latin typeface="Kitsch Display"/>
                <a:ea typeface="Kitsch Display"/>
                <a:cs typeface="Kitsch Display"/>
                <a:sym typeface="Kitsch Display"/>
              </a:rPr>
              <a:t>коллектив</a:t>
            </a:r>
            <a:endParaRPr lang="en-US" sz="3082" spc="-49" dirty="0">
              <a:solidFill>
                <a:srgbClr val="003587"/>
              </a:solidFill>
              <a:latin typeface="Kitsch Display"/>
              <a:ea typeface="Kitsch Display"/>
              <a:cs typeface="Kitsch Display"/>
              <a:sym typeface="Kitsch Display"/>
            </a:endParaRPr>
          </a:p>
        </p:txBody>
      </p:sp>
      <p:sp>
        <p:nvSpPr>
          <p:cNvPr id="26" name="TextBox 26"/>
          <p:cNvSpPr txBox="1"/>
          <p:nvPr/>
        </p:nvSpPr>
        <p:spPr>
          <a:xfrm rot="-270942">
            <a:off x="13274551" y="8877374"/>
            <a:ext cx="3591876" cy="529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4"/>
              </a:lnSpc>
            </a:pPr>
            <a:r>
              <a:rPr lang="en-US" sz="3124">
                <a:solidFill>
                  <a:srgbClr val="003587"/>
                </a:solidFill>
                <a:latin typeface="Kitsch Display"/>
                <a:ea typeface="Kitsch Display"/>
                <a:cs typeface="Kitsch Display"/>
                <a:sym typeface="Kitsch Display"/>
              </a:rPr>
              <a:t>зал АФК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01CD32-4F73-4A4A-AF22-74C0657B4E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69" y="2004134"/>
            <a:ext cx="6564710" cy="44486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13A71-E1B0-8A3B-A305-AB8E91B8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CD30B4-A210-A1D3-5DFD-9E61FFCB71D4}"/>
              </a:ext>
            </a:extLst>
          </p:cNvPr>
          <p:cNvSpPr/>
          <p:nvPr/>
        </p:nvSpPr>
        <p:spPr>
          <a:xfrm>
            <a:off x="-1604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840" b="-10840"/>
            </a:stretch>
          </a:blipFill>
        </p:spPr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id="{04032DE5-B98A-AAF3-98D5-82B97D1250C6}"/>
              </a:ext>
            </a:extLst>
          </p:cNvPr>
          <p:cNvGrpSpPr/>
          <p:nvPr/>
        </p:nvGrpSpPr>
        <p:grpSpPr>
          <a:xfrm>
            <a:off x="1369973" y="-190499"/>
            <a:ext cx="16918028" cy="2344440"/>
            <a:chOff x="0" y="0"/>
            <a:chExt cx="4841941" cy="680101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B1613E52-6021-4467-A1DD-7256C796D99E}"/>
                </a:ext>
              </a:extLst>
            </p:cNvPr>
            <p:cNvSpPr/>
            <p:nvPr/>
          </p:nvSpPr>
          <p:spPr>
            <a:xfrm>
              <a:off x="0" y="0"/>
              <a:ext cx="4841940" cy="680101"/>
            </a:xfrm>
            <a:custGeom>
              <a:avLst/>
              <a:gdLst/>
              <a:ahLst/>
              <a:cxnLst/>
              <a:rect l="l" t="t" r="r" b="b"/>
              <a:pathLst>
                <a:path w="4841940" h="680101">
                  <a:moveTo>
                    <a:pt x="0" y="0"/>
                  </a:moveTo>
                  <a:lnTo>
                    <a:pt x="4841940" y="0"/>
                  </a:lnTo>
                  <a:lnTo>
                    <a:pt x="4841940" y="680101"/>
                  </a:lnTo>
                  <a:lnTo>
                    <a:pt x="0" y="680101"/>
                  </a:ln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29" name="TextBox 5">
              <a:extLst>
                <a:ext uri="{FF2B5EF4-FFF2-40B4-BE49-F238E27FC236}">
                  <a16:creationId xmlns:a16="http://schemas.microsoft.com/office/drawing/2014/main" id="{B0987508-59F9-E7CE-BBD3-7CE55A1F486C}"/>
                </a:ext>
              </a:extLst>
            </p:cNvPr>
            <p:cNvSpPr txBox="1"/>
            <p:nvPr/>
          </p:nvSpPr>
          <p:spPr>
            <a:xfrm>
              <a:off x="0" y="-47625"/>
              <a:ext cx="4841941" cy="727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3" name="Group 3">
            <a:extLst>
              <a:ext uri="{FF2B5EF4-FFF2-40B4-BE49-F238E27FC236}">
                <a16:creationId xmlns:a16="http://schemas.microsoft.com/office/drawing/2014/main" id="{363DE7F0-A2FF-1AB8-1315-1FCBF91FACB4}"/>
              </a:ext>
            </a:extLst>
          </p:cNvPr>
          <p:cNvGrpSpPr/>
          <p:nvPr/>
        </p:nvGrpSpPr>
        <p:grpSpPr>
          <a:xfrm>
            <a:off x="-129367" y="3365102"/>
            <a:ext cx="12619172" cy="7031911"/>
            <a:chOff x="0" y="0"/>
            <a:chExt cx="3550395" cy="1678496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F7CAF68-DEB2-6EA2-CB0C-50AF42FBB207}"/>
                </a:ext>
              </a:extLst>
            </p:cNvPr>
            <p:cNvSpPr/>
            <p:nvPr/>
          </p:nvSpPr>
          <p:spPr>
            <a:xfrm>
              <a:off x="0" y="0"/>
              <a:ext cx="3550395" cy="1678496"/>
            </a:xfrm>
            <a:custGeom>
              <a:avLst/>
              <a:gdLst/>
              <a:ahLst/>
              <a:cxnLst/>
              <a:rect l="l" t="t" r="r" b="b"/>
              <a:pathLst>
                <a:path w="3550395" h="1678496">
                  <a:moveTo>
                    <a:pt x="29290" y="0"/>
                  </a:moveTo>
                  <a:lnTo>
                    <a:pt x="3521105" y="0"/>
                  </a:lnTo>
                  <a:cubicBezTo>
                    <a:pt x="3528873" y="0"/>
                    <a:pt x="3536323" y="3086"/>
                    <a:pt x="3541816" y="8579"/>
                  </a:cubicBezTo>
                  <a:cubicBezTo>
                    <a:pt x="3547309" y="14072"/>
                    <a:pt x="3550395" y="21522"/>
                    <a:pt x="3550395" y="29290"/>
                  </a:cubicBezTo>
                  <a:lnTo>
                    <a:pt x="3550395" y="1649207"/>
                  </a:lnTo>
                  <a:cubicBezTo>
                    <a:pt x="3550395" y="1665383"/>
                    <a:pt x="3537281" y="1678496"/>
                    <a:pt x="3521105" y="1678496"/>
                  </a:cubicBezTo>
                  <a:lnTo>
                    <a:pt x="29290" y="1678496"/>
                  </a:lnTo>
                  <a:cubicBezTo>
                    <a:pt x="13113" y="1678496"/>
                    <a:pt x="0" y="1665383"/>
                    <a:pt x="0" y="1649207"/>
                  </a:cubicBezTo>
                  <a:lnTo>
                    <a:pt x="0" y="29290"/>
                  </a:lnTo>
                  <a:cubicBezTo>
                    <a:pt x="0" y="13113"/>
                    <a:pt x="13113" y="0"/>
                    <a:pt x="29290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211DCF2-24BF-5365-2D7B-EE3C40F9871D}"/>
                </a:ext>
              </a:extLst>
            </p:cNvPr>
            <p:cNvSpPr txBox="1"/>
            <p:nvPr/>
          </p:nvSpPr>
          <p:spPr>
            <a:xfrm>
              <a:off x="0" y="-47625"/>
              <a:ext cx="3550395" cy="17261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13C1F5FD-F5D9-0A87-B49F-D0DA5DF5E9A0}"/>
              </a:ext>
            </a:extLst>
          </p:cNvPr>
          <p:cNvSpPr txBox="1"/>
          <p:nvPr/>
        </p:nvSpPr>
        <p:spPr>
          <a:xfrm>
            <a:off x="1718077" y="346356"/>
            <a:ext cx="16167208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АДАПТИВНЫЙ СПОРТ В ЮГРЕ: ПУТЬ К ИНТЕГРАЦИИ И ПОБЕДАМ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95FF42AC-F992-129C-9949-0897C6EBB5EA}"/>
              </a:ext>
            </a:extLst>
          </p:cNvPr>
          <p:cNvSpPr txBox="1"/>
          <p:nvPr/>
        </p:nvSpPr>
        <p:spPr>
          <a:xfrm>
            <a:off x="356356" y="3466044"/>
            <a:ext cx="1213344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ru-RU" sz="5400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Многоступенчатая система подготовки чемпионов</a:t>
            </a:r>
            <a:endParaRPr lang="en-US" sz="5400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1B73BEA-598C-6928-76D0-9425DB4D9F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18" y="2143100"/>
            <a:ext cx="1243150" cy="1069108"/>
          </a:xfrm>
          <a:prstGeom prst="rect">
            <a:avLst/>
          </a:prstGeom>
        </p:spPr>
      </p:pic>
      <p:sp>
        <p:nvSpPr>
          <p:cNvPr id="32" name="TextBox 21">
            <a:extLst>
              <a:ext uri="{FF2B5EF4-FFF2-40B4-BE49-F238E27FC236}">
                <a16:creationId xmlns:a16="http://schemas.microsoft.com/office/drawing/2014/main" id="{EDD6E836-17AB-F89B-DDE3-3D80E8409E2A}"/>
              </a:ext>
            </a:extLst>
          </p:cNvPr>
          <p:cNvSpPr txBox="1"/>
          <p:nvPr/>
        </p:nvSpPr>
        <p:spPr>
          <a:xfrm>
            <a:off x="1415342" y="2244754"/>
            <a:ext cx="16469943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ru-RU" sz="3200" b="1" dirty="0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МИССИЯ ЦЕНТРА АДАПТИВНОГО СПОРТА ЮГРЫ: </a:t>
            </a:r>
            <a:r>
              <a:rPr lang="ru-RU" sz="3200" dirty="0">
                <a:solidFill>
                  <a:srgbClr val="003587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ПОМОЩЬ ЛЮДЯМ С ИНВАЛИДНОСТЬЮ В РЕАЛИЗАЦИИ СЕБЯ ПОСРЕДСТВОМ СПОРТА (С 2006 Г.) </a:t>
            </a:r>
            <a:endParaRPr lang="en-US" sz="3200" dirty="0">
              <a:solidFill>
                <a:srgbClr val="003587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D587AF-BF6E-D1E3-BB89-F3477FB58B02}"/>
              </a:ext>
            </a:extLst>
          </p:cNvPr>
          <p:cNvSpPr txBox="1"/>
          <p:nvPr/>
        </p:nvSpPr>
        <p:spPr>
          <a:xfrm>
            <a:off x="12786003" y="4033998"/>
            <a:ext cx="5599280" cy="5793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b="1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2800" b="1" dirty="0">
                <a:solidFill>
                  <a:srgbClr val="003587"/>
                </a:solidFill>
                <a:effectLst/>
                <a:latin typeface="quote-cjk-patch"/>
              </a:rPr>
              <a:t>Ключевые цели:</a:t>
            </a:r>
          </a:p>
          <a:p>
            <a:pPr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3587"/>
                </a:solidFill>
                <a:effectLst/>
                <a:latin typeface="quote-cjk-patch"/>
              </a:rPr>
              <a:t>Социальная интеграция</a:t>
            </a:r>
            <a:r>
              <a:rPr lang="ru-RU" sz="2800" b="0" i="0" dirty="0">
                <a:solidFill>
                  <a:srgbClr val="003587"/>
                </a:solidFill>
                <a:effectLst/>
                <a:latin typeface="quote-cjk-patch"/>
              </a:rPr>
              <a:t> через коллективную деятельность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3587"/>
                </a:solidFill>
                <a:effectLst/>
                <a:latin typeface="quote-cjk-patch"/>
              </a:rPr>
              <a:t>Физическое развитие</a:t>
            </a:r>
            <a:r>
              <a:rPr lang="ru-RU" sz="2800" b="0" i="0" dirty="0">
                <a:solidFill>
                  <a:srgbClr val="003587"/>
                </a:solidFill>
                <a:effectLst/>
                <a:latin typeface="quote-cjk-patch"/>
              </a:rPr>
              <a:t> и улучшение качества жизни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3587"/>
                </a:solidFill>
                <a:effectLst/>
                <a:latin typeface="quote-cjk-patch"/>
              </a:rPr>
              <a:t>Психологическое благополучие:</a:t>
            </a:r>
            <a:r>
              <a:rPr lang="ru-RU" sz="2800" b="0" i="0" dirty="0">
                <a:solidFill>
                  <a:srgbClr val="003587"/>
                </a:solidFill>
                <a:effectLst/>
                <a:latin typeface="quote-cjk-patch"/>
              </a:rPr>
              <a:t> уверенность, мотивация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3587"/>
                </a:solidFill>
                <a:effectLst/>
                <a:latin typeface="quote-cjk-patch"/>
              </a:rPr>
              <a:t>Спортивные достижения</a:t>
            </a:r>
            <a:r>
              <a:rPr lang="ru-RU" sz="2800" b="0" i="0" dirty="0">
                <a:solidFill>
                  <a:srgbClr val="003587"/>
                </a:solidFill>
                <a:effectLst/>
                <a:latin typeface="quote-cjk-patch"/>
              </a:rPr>
              <a:t> на уровне Паралимпийских и </a:t>
            </a:r>
            <a:r>
              <a:rPr lang="ru-RU" sz="2800" b="0" i="0" dirty="0" err="1">
                <a:solidFill>
                  <a:srgbClr val="003587"/>
                </a:solidFill>
                <a:effectLst/>
                <a:latin typeface="quote-cjk-patch"/>
              </a:rPr>
              <a:t>Сурдлимпийских</a:t>
            </a:r>
            <a:r>
              <a:rPr lang="ru-RU" sz="2800" b="0" i="0" dirty="0">
                <a:solidFill>
                  <a:srgbClr val="003587"/>
                </a:solidFill>
                <a:effectLst/>
                <a:latin typeface="quote-cjk-patch"/>
              </a:rPr>
              <a:t> игр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40D172E-6BA8-AF46-B9EB-F214EDD68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" t="24083" r="7472" b="10487"/>
          <a:stretch>
            <a:fillRect/>
          </a:stretch>
        </p:blipFill>
        <p:spPr>
          <a:xfrm>
            <a:off x="479826" y="5175791"/>
            <a:ext cx="11400786" cy="4652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1603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9949913" h="11221826">
                <a:moveTo>
                  <a:pt x="0" y="0"/>
                </a:moveTo>
                <a:lnTo>
                  <a:pt x="19949913" y="0"/>
                </a:lnTo>
                <a:lnTo>
                  <a:pt x="19949913" y="11221826"/>
                </a:lnTo>
                <a:lnTo>
                  <a:pt x="0" y="112218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1" r="-9088" b="-908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542402" y="-344900"/>
            <a:ext cx="12223665" cy="5488400"/>
            <a:chOff x="0" y="0"/>
            <a:chExt cx="3370961" cy="14455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70961" cy="1445505"/>
            </a:xfrm>
            <a:custGeom>
              <a:avLst/>
              <a:gdLst/>
              <a:ahLst/>
              <a:cxnLst/>
              <a:rect l="l" t="t" r="r" b="b"/>
              <a:pathLst>
                <a:path w="3370961" h="1445505">
                  <a:moveTo>
                    <a:pt x="35083" y="0"/>
                  </a:moveTo>
                  <a:lnTo>
                    <a:pt x="3335878" y="0"/>
                  </a:lnTo>
                  <a:cubicBezTo>
                    <a:pt x="3355254" y="0"/>
                    <a:pt x="3370961" y="15707"/>
                    <a:pt x="3370961" y="35083"/>
                  </a:cubicBezTo>
                  <a:lnTo>
                    <a:pt x="3370961" y="1410421"/>
                  </a:lnTo>
                  <a:cubicBezTo>
                    <a:pt x="3370961" y="1429797"/>
                    <a:pt x="3355254" y="1445505"/>
                    <a:pt x="3335878" y="1445505"/>
                  </a:cubicBezTo>
                  <a:lnTo>
                    <a:pt x="35083" y="1445505"/>
                  </a:lnTo>
                  <a:cubicBezTo>
                    <a:pt x="15707" y="1445505"/>
                    <a:pt x="0" y="1429797"/>
                    <a:pt x="0" y="1410421"/>
                  </a:cubicBezTo>
                  <a:lnTo>
                    <a:pt x="0" y="35083"/>
                  </a:lnTo>
                  <a:cubicBezTo>
                    <a:pt x="0" y="15707"/>
                    <a:pt x="15707" y="0"/>
                    <a:pt x="35083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370961" cy="14931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70262" y="314686"/>
            <a:ext cx="4706170" cy="4540931"/>
            <a:chOff x="0" y="0"/>
            <a:chExt cx="789628" cy="7619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89628" cy="761903"/>
            </a:xfrm>
            <a:custGeom>
              <a:avLst/>
              <a:gdLst/>
              <a:ahLst/>
              <a:cxnLst/>
              <a:rect l="l" t="t" r="r" b="b"/>
              <a:pathLst>
                <a:path w="789628" h="761903">
                  <a:moveTo>
                    <a:pt x="37836" y="0"/>
                  </a:moveTo>
                  <a:lnTo>
                    <a:pt x="751792" y="0"/>
                  </a:lnTo>
                  <a:cubicBezTo>
                    <a:pt x="772688" y="0"/>
                    <a:pt x="789628" y="16940"/>
                    <a:pt x="789628" y="37836"/>
                  </a:cubicBezTo>
                  <a:lnTo>
                    <a:pt x="789628" y="724067"/>
                  </a:lnTo>
                  <a:cubicBezTo>
                    <a:pt x="789628" y="744963"/>
                    <a:pt x="772688" y="761903"/>
                    <a:pt x="751792" y="761903"/>
                  </a:cubicBezTo>
                  <a:lnTo>
                    <a:pt x="37836" y="761903"/>
                  </a:lnTo>
                  <a:cubicBezTo>
                    <a:pt x="27802" y="761903"/>
                    <a:pt x="18178" y="757917"/>
                    <a:pt x="11082" y="750821"/>
                  </a:cubicBezTo>
                  <a:cubicBezTo>
                    <a:pt x="3986" y="743726"/>
                    <a:pt x="0" y="734102"/>
                    <a:pt x="0" y="724067"/>
                  </a:cubicBezTo>
                  <a:lnTo>
                    <a:pt x="0" y="37836"/>
                  </a:lnTo>
                  <a:cubicBezTo>
                    <a:pt x="0" y="27802"/>
                    <a:pt x="3986" y="18178"/>
                    <a:pt x="11082" y="11082"/>
                  </a:cubicBezTo>
                  <a:cubicBezTo>
                    <a:pt x="18178" y="3986"/>
                    <a:pt x="27802" y="0"/>
                    <a:pt x="37836" y="0"/>
                  </a:cubicBezTo>
                  <a:close/>
                </a:path>
              </a:pathLst>
            </a:custGeom>
            <a:blipFill>
              <a:blip r:embed="rId3"/>
              <a:stretch>
                <a:fillRect l="-42133" r="-42133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5674336" y="0"/>
            <a:ext cx="2613664" cy="2585152"/>
          </a:xfrm>
          <a:custGeom>
            <a:avLst/>
            <a:gdLst/>
            <a:ahLst/>
            <a:cxnLst/>
            <a:rect l="l" t="t" r="r" b="b"/>
            <a:pathLst>
              <a:path w="2613664" h="2585152">
                <a:moveTo>
                  <a:pt x="0" y="0"/>
                </a:moveTo>
                <a:lnTo>
                  <a:pt x="2613664" y="0"/>
                </a:lnTo>
                <a:lnTo>
                  <a:pt x="2613664" y="2585152"/>
                </a:lnTo>
                <a:lnTo>
                  <a:pt x="0" y="2585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-109957" y="8711080"/>
            <a:ext cx="14060654" cy="1763391"/>
            <a:chOff x="0" y="0"/>
            <a:chExt cx="3800168" cy="5486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00168" cy="548645"/>
            </a:xfrm>
            <a:custGeom>
              <a:avLst/>
              <a:gdLst/>
              <a:ahLst/>
              <a:cxnLst/>
              <a:rect l="l" t="t" r="r" b="b"/>
              <a:pathLst>
                <a:path w="3800168" h="548645">
                  <a:moveTo>
                    <a:pt x="16097" y="0"/>
                  </a:moveTo>
                  <a:lnTo>
                    <a:pt x="3784071" y="0"/>
                  </a:lnTo>
                  <a:cubicBezTo>
                    <a:pt x="3792961" y="0"/>
                    <a:pt x="3800168" y="7207"/>
                    <a:pt x="3800168" y="16097"/>
                  </a:cubicBezTo>
                  <a:lnTo>
                    <a:pt x="3800168" y="532548"/>
                  </a:lnTo>
                  <a:cubicBezTo>
                    <a:pt x="3800168" y="541438"/>
                    <a:pt x="3792961" y="548645"/>
                    <a:pt x="3784071" y="548645"/>
                  </a:cubicBezTo>
                  <a:lnTo>
                    <a:pt x="16097" y="548645"/>
                  </a:lnTo>
                  <a:cubicBezTo>
                    <a:pt x="7207" y="548645"/>
                    <a:pt x="0" y="541438"/>
                    <a:pt x="0" y="532548"/>
                  </a:cubicBezTo>
                  <a:lnTo>
                    <a:pt x="0" y="16097"/>
                  </a:lnTo>
                  <a:cubicBezTo>
                    <a:pt x="0" y="7207"/>
                    <a:pt x="7207" y="0"/>
                    <a:pt x="16097" y="0"/>
                  </a:cubicBez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800168" cy="596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293231" y="5794821"/>
            <a:ext cx="3116180" cy="2535258"/>
          </a:xfrm>
          <a:custGeom>
            <a:avLst/>
            <a:gdLst/>
            <a:ahLst/>
            <a:cxnLst/>
            <a:rect l="l" t="t" r="r" b="b"/>
            <a:pathLst>
              <a:path w="3116180" h="2535258">
                <a:moveTo>
                  <a:pt x="0" y="0"/>
                </a:moveTo>
                <a:lnTo>
                  <a:pt x="3116181" y="0"/>
                </a:lnTo>
                <a:lnTo>
                  <a:pt x="3116181" y="2535259"/>
                </a:lnTo>
                <a:lnTo>
                  <a:pt x="0" y="2535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26" r="-626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750191" y="7396866"/>
            <a:ext cx="3647768" cy="2916788"/>
          </a:xfrm>
          <a:custGeom>
            <a:avLst/>
            <a:gdLst/>
            <a:ahLst/>
            <a:cxnLst/>
            <a:rect l="l" t="t" r="r" b="b"/>
            <a:pathLst>
              <a:path w="3647768" h="2916788">
                <a:moveTo>
                  <a:pt x="0" y="0"/>
                </a:moveTo>
                <a:lnTo>
                  <a:pt x="3647768" y="0"/>
                </a:lnTo>
                <a:lnTo>
                  <a:pt x="3647768" y="2916788"/>
                </a:lnTo>
                <a:lnTo>
                  <a:pt x="0" y="29167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5476431" y="1216018"/>
            <a:ext cx="11782869" cy="1528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586"/>
              </a:lnSpc>
            </a:pPr>
            <a:r>
              <a:rPr lang="en-US" sz="8276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ЛЮДВИГ ГУТТМАН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736316" y="3002015"/>
            <a:ext cx="10396944" cy="1026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74"/>
              </a:lnSpc>
            </a:pPr>
            <a:r>
              <a:rPr lang="en-US" sz="298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Основатель паралимпийского движения,</a:t>
            </a:r>
          </a:p>
          <a:p>
            <a:pPr algn="r">
              <a:lnSpc>
                <a:spcPts val="4174"/>
              </a:lnSpc>
            </a:pPr>
            <a:r>
              <a:rPr lang="en-US" sz="298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врач Сток-Мандевилльского реабилитационного госпиталя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733881" y="5875909"/>
            <a:ext cx="3636047" cy="436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1948 ГОД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369929" y="5875909"/>
            <a:ext cx="2458841" cy="436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1952 ГОД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891203" y="5831300"/>
            <a:ext cx="3822406" cy="436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1960 ГОД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57062" y="6567239"/>
            <a:ext cx="3712867" cy="167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205"/>
              </a:lnSpc>
              <a:buFont typeface="Arial"/>
              <a:buChar char="•"/>
            </a:pPr>
            <a:r>
              <a:rPr lang="en-US" sz="210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Первые игры для людей с повреждениями опорно-двигательного аппарата – "Национальные Сток-Мандевильские игры для инвалидов"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178336" y="6547236"/>
            <a:ext cx="3712867" cy="84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205"/>
              </a:lnSpc>
              <a:buFont typeface="Arial"/>
              <a:buChar char="•"/>
            </a:pPr>
            <a:r>
              <a:rPr lang="en-US" sz="210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Сток-Мандевильские игры получили статус международных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789674" y="6501443"/>
            <a:ext cx="3712867" cy="112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205"/>
              </a:lnSpc>
              <a:buFont typeface="Arial"/>
              <a:buChar char="•"/>
            </a:pPr>
            <a:r>
              <a:rPr lang="en-US" sz="210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прошли первые Паралимпийские игры на олимпийских спортивных сооружениях в Риме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465594" y="5877093"/>
            <a:ext cx="3822406" cy="436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1989 ГОД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364065" y="6547236"/>
            <a:ext cx="3712867" cy="84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205"/>
              </a:lnSpc>
              <a:buFont typeface="Arial"/>
              <a:buChar char="•"/>
            </a:pPr>
            <a:r>
              <a:rPr lang="en-US" sz="210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образован Международный паралимпийский комитет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07977" y="9063505"/>
            <a:ext cx="13138222" cy="868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Впервые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наши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спортсмены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принимали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участие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Паралимпийских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играх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составе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сборной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Советского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Союза</a:t>
            </a:r>
            <a:r>
              <a:rPr lang="en-US" sz="24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1988 </a:t>
            </a:r>
            <a:r>
              <a:rPr lang="en-US" sz="2499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году</a:t>
            </a:r>
            <a:endParaRPr lang="en-US" sz="2499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0"/>
            <a:ext cx="18287999" cy="10287000"/>
          </a:xfrm>
          <a:custGeom>
            <a:avLst/>
            <a:gdLst/>
            <a:ahLst/>
            <a:cxnLst/>
            <a:rect l="l" t="t" r="r" b="b"/>
            <a:pathLst>
              <a:path w="19952859" h="11223483">
                <a:moveTo>
                  <a:pt x="0" y="0"/>
                </a:moveTo>
                <a:lnTo>
                  <a:pt x="19952859" y="0"/>
                </a:lnTo>
                <a:lnTo>
                  <a:pt x="19952859" y="11223483"/>
                </a:lnTo>
                <a:lnTo>
                  <a:pt x="0" y="112234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" t="-1" r="-6666" b="-10741"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6581686" y="-1383750"/>
            <a:ext cx="10287000" cy="13054501"/>
            <a:chOff x="0" y="0"/>
            <a:chExt cx="2709333" cy="34382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3438222"/>
            </a:xfrm>
            <a:custGeom>
              <a:avLst/>
              <a:gdLst/>
              <a:ahLst/>
              <a:cxnLst/>
              <a:rect l="l" t="t" r="r" b="b"/>
              <a:pathLst>
                <a:path w="2709333" h="3438222">
                  <a:moveTo>
                    <a:pt x="0" y="0"/>
                  </a:moveTo>
                  <a:lnTo>
                    <a:pt x="2709333" y="0"/>
                  </a:lnTo>
                  <a:lnTo>
                    <a:pt x="2709333" y="3438222"/>
                  </a:lnTo>
                  <a:lnTo>
                    <a:pt x="0" y="3438222"/>
                  </a:ln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709333" cy="34858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674336" y="0"/>
            <a:ext cx="2613664" cy="2585152"/>
          </a:xfrm>
          <a:custGeom>
            <a:avLst/>
            <a:gdLst/>
            <a:ahLst/>
            <a:cxnLst/>
            <a:rect l="l" t="t" r="r" b="b"/>
            <a:pathLst>
              <a:path w="2613664" h="2585152">
                <a:moveTo>
                  <a:pt x="0" y="0"/>
                </a:moveTo>
                <a:lnTo>
                  <a:pt x="2613664" y="0"/>
                </a:lnTo>
                <a:lnTo>
                  <a:pt x="2613664" y="2585152"/>
                </a:lnTo>
                <a:lnTo>
                  <a:pt x="0" y="2585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168743" y="2172769"/>
            <a:ext cx="7640866" cy="6109705"/>
          </a:xfrm>
          <a:custGeom>
            <a:avLst/>
            <a:gdLst/>
            <a:ahLst/>
            <a:cxnLst/>
            <a:rect l="l" t="t" r="r" b="b"/>
            <a:pathLst>
              <a:path w="7640866" h="6109705">
                <a:moveTo>
                  <a:pt x="0" y="0"/>
                </a:moveTo>
                <a:lnTo>
                  <a:pt x="7640865" y="0"/>
                </a:lnTo>
                <a:lnTo>
                  <a:pt x="7640865" y="6109705"/>
                </a:lnTo>
                <a:lnTo>
                  <a:pt x="0" y="61097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197935" y="0"/>
            <a:ext cx="13090065" cy="10287000"/>
          </a:xfrm>
          <a:custGeom>
            <a:avLst/>
            <a:gdLst/>
            <a:ahLst/>
            <a:cxnLst/>
            <a:rect l="l" t="t" r="r" b="b"/>
            <a:pathLst>
              <a:path w="13090065" h="10287000">
                <a:moveTo>
                  <a:pt x="0" y="0"/>
                </a:moveTo>
                <a:lnTo>
                  <a:pt x="13090065" y="0"/>
                </a:lnTo>
                <a:lnTo>
                  <a:pt x="130900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6813" t="-18653" r="-18955"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9" name="Freeform 9"/>
          <p:cNvSpPr/>
          <p:nvPr/>
        </p:nvSpPr>
        <p:spPr>
          <a:xfrm>
            <a:off x="0" y="8911661"/>
            <a:ext cx="5197935" cy="1375339"/>
          </a:xfrm>
          <a:custGeom>
            <a:avLst/>
            <a:gdLst/>
            <a:ahLst/>
            <a:cxnLst/>
            <a:rect l="l" t="t" r="r" b="b"/>
            <a:pathLst>
              <a:path w="5197935" h="1375339">
                <a:moveTo>
                  <a:pt x="0" y="0"/>
                </a:moveTo>
                <a:lnTo>
                  <a:pt x="5197935" y="0"/>
                </a:lnTo>
                <a:lnTo>
                  <a:pt x="5197935" y="1375339"/>
                </a:lnTo>
                <a:lnTo>
                  <a:pt x="0" y="13753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1930" t="-224339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833956" y="1739594"/>
            <a:ext cx="10914339" cy="581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48"/>
              </a:lnSpc>
            </a:pPr>
            <a:r>
              <a:rPr lang="en-US" sz="3177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ПАРАЛИМПИЙСКИЙ ДЕВИЗ - «ДУХ В ДВИЖЕНИИ».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76291" y="3053281"/>
            <a:ext cx="11550360" cy="1075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48"/>
              </a:lnSpc>
            </a:pPr>
            <a:r>
              <a:rPr lang="en-US" sz="3177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ПАРАЛИМПИЙСКИЕ ЦЕННОСТИ: СМЕЛОСТЬ, РАВЕНСТВО, РЕШИМОСТЬ, ВДОХНОВЕНИЕ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03711" y="5453853"/>
            <a:ext cx="10454531" cy="333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48"/>
              </a:lnSpc>
            </a:pPr>
            <a:r>
              <a:rPr lang="en-US" sz="3177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ЭМБЛЕМОЙ ПАРАЛИМПИЙСКИХ ИГР ЯВЛЯЮТСЯ РАСПОЛОЖЕННЫЕ ВОКРУГ ЦЕНТРАЛЬНОЙ ТОЧКИ ТРИ ПОЛУСФЕРЫ КРАСНОГО, СИНЕГО И ЗЕЛЕНОГО ЦВЕТОВ. ОНИ СИМВОЛИЗИРУЮТ РАЗУМ, ТЕЛО И ДУХ </a:t>
            </a:r>
          </a:p>
          <a:p>
            <a:pPr algn="l">
              <a:lnSpc>
                <a:spcPts val="4448"/>
              </a:lnSpc>
            </a:pPr>
            <a:endParaRPr lang="en-US" sz="3177" b="1" dirty="0">
              <a:solidFill>
                <a:srgbClr val="FFFFFF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5931024"/>
            <a:ext cx="18288000" cy="4355976"/>
            <a:chOff x="0" y="0"/>
            <a:chExt cx="5303369" cy="11870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303369" cy="1187014"/>
            </a:xfrm>
            <a:custGeom>
              <a:avLst/>
              <a:gdLst/>
              <a:ahLst/>
              <a:cxnLst/>
              <a:rect l="l" t="t" r="r" b="b"/>
              <a:pathLst>
                <a:path w="5303369" h="1187014">
                  <a:moveTo>
                    <a:pt x="0" y="0"/>
                  </a:moveTo>
                  <a:lnTo>
                    <a:pt x="5303369" y="0"/>
                  </a:lnTo>
                  <a:lnTo>
                    <a:pt x="5303369" y="1187014"/>
                  </a:lnTo>
                  <a:lnTo>
                    <a:pt x="0" y="1187014"/>
                  </a:ln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5303369" cy="12346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23584"/>
            <a:ext cx="18288000" cy="2010326"/>
            <a:chOff x="0" y="0"/>
            <a:chExt cx="5149856" cy="5486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49856" cy="548645"/>
            </a:xfrm>
            <a:custGeom>
              <a:avLst/>
              <a:gdLst/>
              <a:ahLst/>
              <a:cxnLst/>
              <a:rect l="l" t="t" r="r" b="b"/>
              <a:pathLst>
                <a:path w="5149856" h="548645">
                  <a:moveTo>
                    <a:pt x="11878" y="0"/>
                  </a:moveTo>
                  <a:lnTo>
                    <a:pt x="5137978" y="0"/>
                  </a:lnTo>
                  <a:cubicBezTo>
                    <a:pt x="5144538" y="0"/>
                    <a:pt x="5149856" y="5318"/>
                    <a:pt x="5149856" y="11878"/>
                  </a:cubicBezTo>
                  <a:lnTo>
                    <a:pt x="5149856" y="536767"/>
                  </a:lnTo>
                  <a:cubicBezTo>
                    <a:pt x="5149856" y="543327"/>
                    <a:pt x="5144538" y="548645"/>
                    <a:pt x="5137978" y="548645"/>
                  </a:cubicBezTo>
                  <a:lnTo>
                    <a:pt x="11878" y="548645"/>
                  </a:lnTo>
                  <a:cubicBezTo>
                    <a:pt x="8728" y="548645"/>
                    <a:pt x="5707" y="547393"/>
                    <a:pt x="3479" y="545166"/>
                  </a:cubicBezTo>
                  <a:cubicBezTo>
                    <a:pt x="1251" y="542938"/>
                    <a:pt x="0" y="539917"/>
                    <a:pt x="0" y="536767"/>
                  </a:cubicBezTo>
                  <a:lnTo>
                    <a:pt x="0" y="11878"/>
                  </a:lnTo>
                  <a:cubicBezTo>
                    <a:pt x="0" y="5318"/>
                    <a:pt x="5318" y="0"/>
                    <a:pt x="11878" y="0"/>
                  </a:cubicBezTo>
                  <a:close/>
                </a:path>
              </a:pathLst>
            </a:custGeom>
            <a:solidFill>
              <a:srgbClr val="003587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5149856" cy="596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554283" y="8460857"/>
            <a:ext cx="1733717" cy="1733717"/>
          </a:xfrm>
          <a:custGeom>
            <a:avLst/>
            <a:gdLst/>
            <a:ahLst/>
            <a:cxnLst/>
            <a:rect l="l" t="t" r="r" b="b"/>
            <a:pathLst>
              <a:path w="1733717" h="1733717">
                <a:moveTo>
                  <a:pt x="0" y="0"/>
                </a:moveTo>
                <a:lnTo>
                  <a:pt x="1733717" y="0"/>
                </a:lnTo>
                <a:lnTo>
                  <a:pt x="1733717" y="1733716"/>
                </a:lnTo>
                <a:lnTo>
                  <a:pt x="0" y="17337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0" y="8460857"/>
            <a:ext cx="1733717" cy="1733717"/>
          </a:xfrm>
          <a:custGeom>
            <a:avLst/>
            <a:gdLst/>
            <a:ahLst/>
            <a:cxnLst/>
            <a:rect l="l" t="t" r="r" b="b"/>
            <a:pathLst>
              <a:path w="1733717" h="1733717">
                <a:moveTo>
                  <a:pt x="1733717" y="0"/>
                </a:moveTo>
                <a:lnTo>
                  <a:pt x="0" y="0"/>
                </a:lnTo>
                <a:lnTo>
                  <a:pt x="0" y="1733716"/>
                </a:lnTo>
                <a:lnTo>
                  <a:pt x="1733717" y="1733716"/>
                </a:lnTo>
                <a:lnTo>
                  <a:pt x="1733717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84480" y="2541444"/>
            <a:ext cx="2395437" cy="3239829"/>
          </a:xfrm>
          <a:custGeom>
            <a:avLst/>
            <a:gdLst/>
            <a:ahLst/>
            <a:cxnLst/>
            <a:rect l="l" t="t" r="r" b="b"/>
            <a:pathLst>
              <a:path w="2395437" h="3239829">
                <a:moveTo>
                  <a:pt x="0" y="0"/>
                </a:moveTo>
                <a:lnTo>
                  <a:pt x="2395437" y="0"/>
                </a:lnTo>
                <a:lnTo>
                  <a:pt x="2395437" y="3239829"/>
                </a:lnTo>
                <a:lnTo>
                  <a:pt x="0" y="32398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601403" y="1575047"/>
            <a:ext cx="6482070" cy="8711953"/>
          </a:xfrm>
          <a:custGeom>
            <a:avLst/>
            <a:gdLst/>
            <a:ahLst/>
            <a:cxnLst/>
            <a:rect l="l" t="t" r="r" b="b"/>
            <a:pathLst>
              <a:path w="6482070" h="8711953">
                <a:moveTo>
                  <a:pt x="0" y="0"/>
                </a:moveTo>
                <a:lnTo>
                  <a:pt x="6482070" y="0"/>
                </a:lnTo>
                <a:lnTo>
                  <a:pt x="6482070" y="8711953"/>
                </a:lnTo>
                <a:lnTo>
                  <a:pt x="0" y="87119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1138" r="-20588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845498" y="2541444"/>
            <a:ext cx="3239829" cy="3239829"/>
          </a:xfrm>
          <a:custGeom>
            <a:avLst/>
            <a:gdLst/>
            <a:ahLst/>
            <a:cxnLst/>
            <a:rect l="l" t="t" r="r" b="b"/>
            <a:pathLst>
              <a:path w="3239829" h="3239829">
                <a:moveTo>
                  <a:pt x="0" y="0"/>
                </a:moveTo>
                <a:lnTo>
                  <a:pt x="3239829" y="0"/>
                </a:lnTo>
                <a:lnTo>
                  <a:pt x="3239829" y="3239829"/>
                </a:lnTo>
                <a:lnTo>
                  <a:pt x="0" y="32398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826979" y="2541444"/>
            <a:ext cx="2739878" cy="3008580"/>
          </a:xfrm>
          <a:custGeom>
            <a:avLst/>
            <a:gdLst/>
            <a:ahLst/>
            <a:cxnLst/>
            <a:rect l="l" t="t" r="r" b="b"/>
            <a:pathLst>
              <a:path w="2739878" h="3008580">
                <a:moveTo>
                  <a:pt x="0" y="0"/>
                </a:moveTo>
                <a:lnTo>
                  <a:pt x="2739878" y="0"/>
                </a:lnTo>
                <a:lnTo>
                  <a:pt x="2739878" y="3008580"/>
                </a:lnTo>
                <a:lnTo>
                  <a:pt x="0" y="30085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566857" y="2541444"/>
            <a:ext cx="3166335" cy="3166335"/>
          </a:xfrm>
          <a:custGeom>
            <a:avLst/>
            <a:gdLst/>
            <a:ahLst/>
            <a:cxnLst/>
            <a:rect l="l" t="t" r="r" b="b"/>
            <a:pathLst>
              <a:path w="3166335" h="3166335">
                <a:moveTo>
                  <a:pt x="0" y="0"/>
                </a:moveTo>
                <a:lnTo>
                  <a:pt x="3166335" y="0"/>
                </a:lnTo>
                <a:lnTo>
                  <a:pt x="3166335" y="3166335"/>
                </a:lnTo>
                <a:lnTo>
                  <a:pt x="0" y="31663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271853" y="798252"/>
            <a:ext cx="9378049" cy="1022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8"/>
              </a:lnSpc>
            </a:pPr>
            <a:r>
              <a:rPr lang="en-US" sz="7313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ОЛЬГА СЕРГИЕНКО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39777" y="7543331"/>
            <a:ext cx="9290951" cy="2576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99"/>
              </a:lnSpc>
            </a:pP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Впервые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югорские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спортсмены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выступили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на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летних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Паралимпийских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играх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в 2000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году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в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Австралии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Честь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нашей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страны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представила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спортсменка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из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Югорска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Ольга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Сергиенко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она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заняла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седьмое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место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в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пауэрлифтинге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</a:t>
            </a:r>
          </a:p>
          <a:p>
            <a:pPr algn="l">
              <a:lnSpc>
                <a:spcPts val="2899"/>
              </a:lnSpc>
            </a:pPr>
            <a:endParaRPr lang="en-US" sz="2071" dirty="0">
              <a:solidFill>
                <a:srgbClr val="FFFFFF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2899"/>
              </a:lnSpc>
            </a:pP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На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XII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летних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Паралимпийских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играх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в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Афинах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Греция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 Ольга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Сергиенко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завоевала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в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упорной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борьбе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4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место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в </a:t>
            </a:r>
            <a:r>
              <a:rPr lang="en-US" sz="2071" dirty="0" err="1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пауэрлифтинге</a:t>
            </a:r>
            <a:r>
              <a:rPr lang="en-US" sz="2071" dirty="0">
                <a:solidFill>
                  <a:srgbClr val="FFFFF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049024" y="6310472"/>
            <a:ext cx="2295787" cy="668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4"/>
              </a:lnSpc>
            </a:pPr>
            <a:r>
              <a:rPr lang="en-US" sz="1472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XIII ПАРАЛИМПИЙСКИЕ ИГРЫ 2008 Г. ПЕКИН (КИТАЙ)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960878" y="6323144"/>
            <a:ext cx="3128900" cy="642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1"/>
              </a:lnSpc>
            </a:pPr>
            <a:r>
              <a:rPr lang="en-US" sz="1414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XIV ЛЕТНИЕ ПАРАЛИМПИЙСКИЕ ИГРЫ 2012 Г. ЛОНДОН (ВЕЛИКОБРИТАНИЯ)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317519" y="6347219"/>
            <a:ext cx="2295787" cy="668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4"/>
              </a:lnSpc>
            </a:pPr>
            <a:r>
              <a:rPr lang="en-US" sz="1472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XII ПАРАЛИМПИЙСКИЕ ИГРЫ 2004 Г. АФИНЫ (ГРЕЦИЯ)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34305" y="6347219"/>
            <a:ext cx="2295787" cy="668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4"/>
              </a:lnSpc>
            </a:pPr>
            <a:r>
              <a:rPr lang="en-US" sz="1472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XI ПАРАЛИМПИЙСКИЕ ИГРЫ 2000 Г. СИДНЕЙ (АВСТРАЛИЯ)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9902030" h="11194892">
                <a:moveTo>
                  <a:pt x="0" y="0"/>
                </a:moveTo>
                <a:lnTo>
                  <a:pt x="19902030" y="0"/>
                </a:lnTo>
                <a:lnTo>
                  <a:pt x="19902030" y="11194892"/>
                </a:lnTo>
                <a:lnTo>
                  <a:pt x="0" y="111948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" t="1" r="-7916" b="-925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3290205"/>
            <a:chOff x="0" y="0"/>
            <a:chExt cx="4917766" cy="866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17766" cy="866556"/>
            </a:xfrm>
            <a:custGeom>
              <a:avLst/>
              <a:gdLst/>
              <a:ahLst/>
              <a:cxnLst/>
              <a:rect l="l" t="t" r="r" b="b"/>
              <a:pathLst>
                <a:path w="4917766" h="866556">
                  <a:moveTo>
                    <a:pt x="0" y="0"/>
                  </a:moveTo>
                  <a:lnTo>
                    <a:pt x="4917766" y="0"/>
                  </a:lnTo>
                  <a:lnTo>
                    <a:pt x="4917766" y="866556"/>
                  </a:lnTo>
                  <a:lnTo>
                    <a:pt x="0" y="866556"/>
                  </a:ln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917766" cy="914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92071" y="9600143"/>
            <a:ext cx="8826534" cy="955199"/>
            <a:chOff x="0" y="0"/>
            <a:chExt cx="2442746" cy="5486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2746" cy="548645"/>
            </a:xfrm>
            <a:custGeom>
              <a:avLst/>
              <a:gdLst/>
              <a:ahLst/>
              <a:cxnLst/>
              <a:rect l="l" t="t" r="r" b="b"/>
              <a:pathLst>
                <a:path w="2442746" h="548645">
                  <a:moveTo>
                    <a:pt x="25042" y="0"/>
                  </a:moveTo>
                  <a:lnTo>
                    <a:pt x="2417704" y="0"/>
                  </a:lnTo>
                  <a:cubicBezTo>
                    <a:pt x="2431534" y="0"/>
                    <a:pt x="2442746" y="11212"/>
                    <a:pt x="2442746" y="25042"/>
                  </a:cubicBezTo>
                  <a:lnTo>
                    <a:pt x="2442746" y="523603"/>
                  </a:lnTo>
                  <a:cubicBezTo>
                    <a:pt x="2442746" y="530244"/>
                    <a:pt x="2440107" y="536614"/>
                    <a:pt x="2435411" y="541310"/>
                  </a:cubicBezTo>
                  <a:cubicBezTo>
                    <a:pt x="2430715" y="546006"/>
                    <a:pt x="2424345" y="548645"/>
                    <a:pt x="2417704" y="548645"/>
                  </a:cubicBezTo>
                  <a:lnTo>
                    <a:pt x="25042" y="548645"/>
                  </a:lnTo>
                  <a:cubicBezTo>
                    <a:pt x="18400" y="548645"/>
                    <a:pt x="12031" y="546006"/>
                    <a:pt x="7335" y="541310"/>
                  </a:cubicBezTo>
                  <a:cubicBezTo>
                    <a:pt x="2638" y="536614"/>
                    <a:pt x="0" y="530244"/>
                    <a:pt x="0" y="523603"/>
                  </a:cubicBezTo>
                  <a:lnTo>
                    <a:pt x="0" y="25042"/>
                  </a:lnTo>
                  <a:cubicBezTo>
                    <a:pt x="0" y="18400"/>
                    <a:pt x="2638" y="12031"/>
                    <a:pt x="7335" y="7335"/>
                  </a:cubicBezTo>
                  <a:cubicBezTo>
                    <a:pt x="12031" y="2638"/>
                    <a:pt x="18400" y="0"/>
                    <a:pt x="25042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442746" cy="596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674336" y="0"/>
            <a:ext cx="2613664" cy="2585152"/>
          </a:xfrm>
          <a:custGeom>
            <a:avLst/>
            <a:gdLst/>
            <a:ahLst/>
            <a:cxnLst/>
            <a:rect l="l" t="t" r="r" b="b"/>
            <a:pathLst>
              <a:path w="2613664" h="2585152">
                <a:moveTo>
                  <a:pt x="0" y="0"/>
                </a:moveTo>
                <a:lnTo>
                  <a:pt x="2613664" y="0"/>
                </a:lnTo>
                <a:lnTo>
                  <a:pt x="2613664" y="2585152"/>
                </a:lnTo>
                <a:lnTo>
                  <a:pt x="0" y="2585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905227" y="-705775"/>
            <a:ext cx="8574844" cy="10992775"/>
          </a:xfrm>
          <a:custGeom>
            <a:avLst/>
            <a:gdLst/>
            <a:ahLst/>
            <a:cxnLst/>
            <a:rect l="l" t="t" r="r" b="b"/>
            <a:pathLst>
              <a:path w="8574844" h="12862266">
                <a:moveTo>
                  <a:pt x="0" y="0"/>
                </a:moveTo>
                <a:lnTo>
                  <a:pt x="8574844" y="0"/>
                </a:lnTo>
                <a:lnTo>
                  <a:pt x="8574844" y="12862266"/>
                </a:lnTo>
                <a:lnTo>
                  <a:pt x="0" y="128622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700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29520" y="3290205"/>
            <a:ext cx="2529282" cy="2777331"/>
          </a:xfrm>
          <a:custGeom>
            <a:avLst/>
            <a:gdLst/>
            <a:ahLst/>
            <a:cxnLst/>
            <a:rect l="l" t="t" r="r" b="b"/>
            <a:pathLst>
              <a:path w="2529282" h="2777331">
                <a:moveTo>
                  <a:pt x="0" y="0"/>
                </a:moveTo>
                <a:lnTo>
                  <a:pt x="2529282" y="0"/>
                </a:lnTo>
                <a:lnTo>
                  <a:pt x="2529282" y="2777330"/>
                </a:lnTo>
                <a:lnTo>
                  <a:pt x="0" y="27773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45392" y="2901200"/>
            <a:ext cx="3166335" cy="3166335"/>
          </a:xfrm>
          <a:custGeom>
            <a:avLst/>
            <a:gdLst/>
            <a:ahLst/>
            <a:cxnLst/>
            <a:rect l="l" t="t" r="r" b="b"/>
            <a:pathLst>
              <a:path w="3166335" h="3166335">
                <a:moveTo>
                  <a:pt x="0" y="0"/>
                </a:moveTo>
                <a:lnTo>
                  <a:pt x="3166335" y="0"/>
                </a:lnTo>
                <a:lnTo>
                  <a:pt x="3166335" y="3166335"/>
                </a:lnTo>
                <a:lnTo>
                  <a:pt x="0" y="31663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29520" y="1004552"/>
            <a:ext cx="10783162" cy="1396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4"/>
              </a:lnSpc>
            </a:pPr>
            <a:r>
              <a:rPr lang="en-US" sz="7596" b="1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АЛЕКСЕЙ АШАПАТОВ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46267" y="6335878"/>
            <a:ext cx="2295787" cy="668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4"/>
              </a:lnSpc>
            </a:pPr>
            <a:r>
              <a:rPr lang="en-US" sz="1472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XIII ПАРАЛИМПИЙСКИЕ ИГРЫ 2008 Г. ПЕКИН (КИТАЙ)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52565" y="7191497"/>
            <a:ext cx="9429159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2226"/>
              </a:lnSpc>
              <a:buFont typeface="Arial"/>
              <a:buChar char="•"/>
            </a:pPr>
            <a:r>
              <a:rPr lang="en-US" sz="2100" b="1" dirty="0" err="1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Участник</a:t>
            </a:r>
            <a:r>
              <a:rPr lang="en-US" sz="2100" b="1" dirty="0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</a:t>
            </a:r>
            <a:r>
              <a:rPr lang="en-US" sz="2100" b="1" dirty="0" err="1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от</a:t>
            </a:r>
            <a:r>
              <a:rPr lang="en-US" sz="2100" b="1" dirty="0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</a:t>
            </a:r>
            <a:r>
              <a:rPr lang="en-US" sz="2100" b="1" dirty="0" err="1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Югры</a:t>
            </a:r>
            <a:r>
              <a:rPr lang="en-US" sz="2100" b="1" dirty="0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: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Представлял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Россию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играх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Пекине-2008 и Лондоне-2012</a:t>
            </a:r>
          </a:p>
          <a:p>
            <a:pPr marL="453390" lvl="1" indent="-226695" algn="l">
              <a:lnSpc>
                <a:spcPts val="2226"/>
              </a:lnSpc>
              <a:buFont typeface="Arial"/>
              <a:buChar char="•"/>
            </a:pPr>
            <a:r>
              <a:rPr lang="en-US" sz="2100" b="1" dirty="0" err="1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Знаковая</a:t>
            </a:r>
            <a:r>
              <a:rPr lang="en-US" sz="2100" b="1" dirty="0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</a:t>
            </a:r>
            <a:r>
              <a:rPr lang="en-US" sz="2100" b="1" dirty="0" err="1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роль</a:t>
            </a:r>
            <a:r>
              <a:rPr lang="en-US" sz="2100" b="1" dirty="0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: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Нёс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флаг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России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открытии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Игр-2008 и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был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капитаном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сборной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лёгкой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атлетике</a:t>
            </a:r>
            <a:endParaRPr lang="en-US" sz="2100" dirty="0">
              <a:solidFill>
                <a:srgbClr val="3A6B9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3390" lvl="1" indent="-226695" algn="l">
              <a:lnSpc>
                <a:spcPts val="2226"/>
              </a:lnSpc>
              <a:buFont typeface="Arial"/>
              <a:buChar char="•"/>
            </a:pPr>
            <a:r>
              <a:rPr lang="en-US" sz="2100" b="1" dirty="0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Пекин-2008: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2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золотые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медали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и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мировые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рекорды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в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толкании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ядра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(16,03 м) и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метании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диска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(57,61 м)</a:t>
            </a:r>
          </a:p>
          <a:p>
            <a:pPr marL="453390" lvl="1" indent="-226695" algn="l">
              <a:lnSpc>
                <a:spcPts val="2226"/>
              </a:lnSpc>
              <a:buFont typeface="Arial"/>
              <a:buChar char="•"/>
            </a:pPr>
            <a:r>
              <a:rPr lang="en-US" sz="2100" b="1" dirty="0">
                <a:solidFill>
                  <a:srgbClr val="3A6B9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Лондон-2012: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Повторил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«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золотой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дубль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»,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побив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собственные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рекорды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(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ядро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16,20 м, </a:t>
            </a:r>
            <a:r>
              <a:rPr lang="en-US" sz="2100" dirty="0" err="1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диск</a:t>
            </a:r>
            <a:r>
              <a:rPr lang="en-US" sz="2100" dirty="0">
                <a:solidFill>
                  <a:srgbClr val="3A6B9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60,72 м)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596538" y="6361223"/>
            <a:ext cx="3128900" cy="642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1"/>
              </a:lnSpc>
            </a:pPr>
            <a:r>
              <a:rPr lang="en-US" sz="1414" b="1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XIV ЛЕТНИЕ ПАРАЛИМПИЙСКИЕ ИГРЫ 2012 Г. ЛОНДОН (ВЕЛИКОБРИТАНИЯ)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205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03" t="-1" r="-1" b="-1603"/>
            </a:stretch>
          </a:blipFill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Verdana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6813748"/>
            <a:ext cx="17830800" cy="2636137"/>
            <a:chOff x="0" y="0"/>
            <a:chExt cx="4654122" cy="6942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4123" cy="694291"/>
            </a:xfrm>
            <a:custGeom>
              <a:avLst/>
              <a:gdLst/>
              <a:ahLst/>
              <a:cxnLst/>
              <a:rect l="l" t="t" r="r" b="b"/>
              <a:pathLst>
                <a:path w="4654123" h="694291">
                  <a:moveTo>
                    <a:pt x="12705" y="0"/>
                  </a:moveTo>
                  <a:lnTo>
                    <a:pt x="4641417" y="0"/>
                  </a:lnTo>
                  <a:cubicBezTo>
                    <a:pt x="4644787" y="0"/>
                    <a:pt x="4648019" y="1339"/>
                    <a:pt x="4650401" y="3721"/>
                  </a:cubicBezTo>
                  <a:cubicBezTo>
                    <a:pt x="4652784" y="6104"/>
                    <a:pt x="4654123" y="9336"/>
                    <a:pt x="4654123" y="12705"/>
                  </a:cubicBezTo>
                  <a:lnTo>
                    <a:pt x="4654123" y="681586"/>
                  </a:lnTo>
                  <a:cubicBezTo>
                    <a:pt x="4654123" y="684956"/>
                    <a:pt x="4652784" y="688187"/>
                    <a:pt x="4650401" y="690570"/>
                  </a:cubicBezTo>
                  <a:cubicBezTo>
                    <a:pt x="4648019" y="692953"/>
                    <a:pt x="4644787" y="694291"/>
                    <a:pt x="4641417" y="694291"/>
                  </a:cubicBezTo>
                  <a:lnTo>
                    <a:pt x="12705" y="694291"/>
                  </a:lnTo>
                  <a:cubicBezTo>
                    <a:pt x="9336" y="694291"/>
                    <a:pt x="6104" y="692953"/>
                    <a:pt x="3721" y="690570"/>
                  </a:cubicBezTo>
                  <a:cubicBezTo>
                    <a:pt x="1339" y="688187"/>
                    <a:pt x="0" y="684956"/>
                    <a:pt x="0" y="681586"/>
                  </a:cubicBezTo>
                  <a:lnTo>
                    <a:pt x="0" y="12705"/>
                  </a:lnTo>
                  <a:cubicBezTo>
                    <a:pt x="0" y="9336"/>
                    <a:pt x="1339" y="6104"/>
                    <a:pt x="3721" y="3721"/>
                  </a:cubicBezTo>
                  <a:cubicBezTo>
                    <a:pt x="6104" y="1339"/>
                    <a:pt x="9336" y="0"/>
                    <a:pt x="12705" y="0"/>
                  </a:cubicBezTo>
                  <a:close/>
                </a:path>
              </a:pathLst>
            </a:custGeom>
            <a:solidFill>
              <a:srgbClr val="00AF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654122" cy="741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562983" y="637837"/>
            <a:ext cx="12267818" cy="1373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38"/>
              </a:lnSpc>
            </a:pPr>
            <a:r>
              <a:rPr lang="ru-RU" sz="6600" b="1" dirty="0">
                <a:solidFill>
                  <a:srgbClr val="101D56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XI Зимние Паралимпийские игры в Сочи 2014</a:t>
            </a:r>
            <a:endParaRPr lang="en-US" sz="6600" b="1" dirty="0">
              <a:solidFill>
                <a:srgbClr val="101D56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14400" y="7386894"/>
            <a:ext cx="15014653" cy="1526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7"/>
              </a:lnSpc>
            </a:pPr>
            <a:r>
              <a:rPr lang="ru-RU" sz="2912" b="1" dirty="0">
                <a:solidFill>
                  <a:srgbClr val="FFFFF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СЛЕДЖ-ХОККЕЙ — ИГРА СИЛЬНЫХ ДУХОМ</a:t>
            </a:r>
          </a:p>
          <a:p>
            <a:pPr algn="l">
              <a:lnSpc>
                <a:spcPts val="4077"/>
              </a:lnSpc>
            </a:pPr>
            <a:endParaRPr lang="ru-RU" sz="2912" b="1" dirty="0">
              <a:solidFill>
                <a:srgbClr val="FFFFFF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  <a:p>
            <a:pPr algn="l">
              <a:lnSpc>
                <a:spcPts val="4077"/>
              </a:lnSpc>
            </a:pPr>
            <a:endParaRPr lang="en-US" sz="2912" b="1" dirty="0">
              <a:solidFill>
                <a:srgbClr val="FFFFFF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81000" y="2884636"/>
            <a:ext cx="3108091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2000" b="1" dirty="0">
                <a:solidFill>
                  <a:srgbClr val="06823B"/>
                </a:solidFill>
              </a:rPr>
              <a:t>Кратко:</a:t>
            </a:r>
          </a:p>
          <a:p>
            <a:pPr lvl="0"/>
            <a:r>
              <a:rPr lang="ru-RU" sz="2000" dirty="0">
                <a:solidFill>
                  <a:srgbClr val="06823B"/>
                </a:solidFill>
              </a:rPr>
              <a:t>45 стран-участниц</a:t>
            </a:r>
          </a:p>
          <a:p>
            <a:r>
              <a:rPr lang="ru-RU" sz="2000" dirty="0">
                <a:solidFill>
                  <a:srgbClr val="06823B"/>
                </a:solidFill>
              </a:rPr>
              <a:t>750 спортсменов</a:t>
            </a:r>
            <a:endParaRPr lang="en-US" sz="2000" dirty="0">
              <a:solidFill>
                <a:srgbClr val="06823B"/>
              </a:solidFill>
            </a:endParaRPr>
          </a:p>
          <a:p>
            <a:r>
              <a:rPr lang="ru-RU" sz="2000" dirty="0">
                <a:solidFill>
                  <a:srgbClr val="06823B"/>
                </a:solidFill>
              </a:rPr>
              <a:t>6 дисциплин</a:t>
            </a:r>
            <a:endParaRPr lang="en-US" sz="2000" dirty="0">
              <a:solidFill>
                <a:srgbClr val="06823B"/>
              </a:solidFill>
            </a:endParaRPr>
          </a:p>
          <a:p>
            <a:r>
              <a:rPr lang="en-US" sz="2000" dirty="0">
                <a:solidFill>
                  <a:srgbClr val="06823B"/>
                </a:solidFill>
              </a:rPr>
              <a:t>72</a:t>
            </a:r>
            <a:r>
              <a:rPr lang="ru-RU" sz="2000" dirty="0">
                <a:solidFill>
                  <a:srgbClr val="06823B"/>
                </a:solidFill>
              </a:rPr>
              <a:t> комплекта медалей</a:t>
            </a:r>
            <a:endParaRPr lang="en-US" sz="2000" dirty="0">
              <a:solidFill>
                <a:srgbClr val="06823B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A7C01C9-F89E-2439-D043-1AE019DAB4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133" y="290460"/>
            <a:ext cx="4648582" cy="2281659"/>
          </a:xfrm>
          <a:prstGeom prst="rect">
            <a:avLst/>
          </a:prstGeom>
        </p:spPr>
      </p:pic>
      <p:pic>
        <p:nvPicPr>
          <p:cNvPr id="15" name="Рисунок 14" descr="860c778d5a75f2775d61becbbcab5b68.png">
            <a:extLst>
              <a:ext uri="{FF2B5EF4-FFF2-40B4-BE49-F238E27FC236}">
                <a16:creationId xmlns:a16="http://schemas.microsoft.com/office/drawing/2014/main" id="{9B539A24-0696-7A00-AE63-3B2B2D5405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08" r="11458"/>
          <a:stretch>
            <a:fillRect/>
          </a:stretch>
        </p:blipFill>
        <p:spPr>
          <a:xfrm>
            <a:off x="-6817" y="4408596"/>
            <a:ext cx="1981200" cy="2971801"/>
          </a:xfrm>
          <a:prstGeom prst="rect">
            <a:avLst/>
          </a:prstGeom>
        </p:spPr>
      </p:pic>
      <p:pic>
        <p:nvPicPr>
          <p:cNvPr id="16" name="Рисунок 15" descr="5db613dcd65f919fab063d6a591fe42a.png">
            <a:extLst>
              <a:ext uri="{FF2B5EF4-FFF2-40B4-BE49-F238E27FC236}">
                <a16:creationId xmlns:a16="http://schemas.microsoft.com/office/drawing/2014/main" id="{7948F43A-258C-AE8C-DA06-DC0321375D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8153" y="4289011"/>
            <a:ext cx="1648609" cy="3179461"/>
          </a:xfrm>
          <a:prstGeom prst="rect">
            <a:avLst/>
          </a:prstGeom>
        </p:spPr>
      </p:pic>
      <p:sp>
        <p:nvSpPr>
          <p:cNvPr id="17" name="TextBox 12">
            <a:extLst>
              <a:ext uri="{FF2B5EF4-FFF2-40B4-BE49-F238E27FC236}">
                <a16:creationId xmlns:a16="http://schemas.microsoft.com/office/drawing/2014/main" id="{809B6AA6-41A7-7463-588C-A28D3029F15D}"/>
              </a:ext>
            </a:extLst>
          </p:cNvPr>
          <p:cNvSpPr txBox="1"/>
          <p:nvPr/>
        </p:nvSpPr>
        <p:spPr>
          <a:xfrm>
            <a:off x="2493765" y="5918939"/>
            <a:ext cx="310809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>
                <a:solidFill>
                  <a:srgbClr val="06823B"/>
                </a:solidFill>
              </a:rPr>
              <a:t>ТАЛИСМАНЫ ПАРАЛИМПИЙСКИХ ИГР: ЛУЧИК И СНЕЖИНКА</a:t>
            </a: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77FCFF1B-62FB-EC60-D831-1E051B8AB39E}"/>
              </a:ext>
            </a:extLst>
          </p:cNvPr>
          <p:cNvSpPr txBox="1"/>
          <p:nvPr/>
        </p:nvSpPr>
        <p:spPr>
          <a:xfrm>
            <a:off x="13124286" y="1999530"/>
            <a:ext cx="424931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Василий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Варлаков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Николай Терентьев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Владимир Литвиненко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Константин Шихов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9C62EAE-6F4F-0044-1048-41384B4B664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3587969"/>
            <a:ext cx="2585884" cy="35915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997EA1-387E-D5CF-DFE0-5393966A2C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15" y="1779657"/>
            <a:ext cx="7896685" cy="54741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770</Words>
  <Application>Microsoft Office PowerPoint</Application>
  <PresentationFormat>Произвольный</PresentationFormat>
  <Paragraphs>131</Paragraphs>
  <Slides>19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2" baseType="lpstr">
      <vt:lpstr>quote-cjk-patch</vt:lpstr>
      <vt:lpstr>Source Sans Pro</vt:lpstr>
      <vt:lpstr>Kitsch Display</vt:lpstr>
      <vt:lpstr>Helvetica World</vt:lpstr>
      <vt:lpstr>Kitsch Display Bold</vt:lpstr>
      <vt:lpstr>Source Sans Pro Bold</vt:lpstr>
      <vt:lpstr>Helvetica World Bold</vt:lpstr>
      <vt:lpstr>Calibri</vt:lpstr>
      <vt:lpstr>Arial</vt:lpstr>
      <vt:lpstr>Open Sans Bold</vt:lpstr>
      <vt:lpstr>Verdana</vt:lpstr>
      <vt:lpstr>Office Theme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Proposal Presentation</dc:title>
  <dc:creator>Решетченко Юрий</dc:creator>
  <cp:lastModifiedBy>Колегова Ольга</cp:lastModifiedBy>
  <cp:revision>15</cp:revision>
  <dcterms:created xsi:type="dcterms:W3CDTF">2006-08-16T00:00:00Z</dcterms:created>
  <dcterms:modified xsi:type="dcterms:W3CDTF">2026-06-26T04:28:05Z</dcterms:modified>
  <dc:identifier>DAG65X2fJkk</dc:identifier>
</cp:coreProperties>
</file>